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63" r:id="rId2"/>
    <p:sldId id="268" r:id="rId3"/>
    <p:sldId id="264" r:id="rId4"/>
    <p:sldId id="265" r:id="rId5"/>
    <p:sldId id="266" r:id="rId6"/>
    <p:sldId id="267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4959" autoAdjust="0"/>
  </p:normalViewPr>
  <p:slideViewPr>
    <p:cSldViewPr snapToGrid="0">
      <p:cViewPr varScale="1">
        <p:scale>
          <a:sx n="72" d="100"/>
          <a:sy n="72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9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08/01/2019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3A983F66-59B9-47C9-9E90-48FABAD7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</a:t>
            </a:r>
            <a:r>
              <a:rPr lang="pt-BR"/>
              <a:t>de Repetição</a:t>
            </a:r>
          </a:p>
        </p:txBody>
      </p:sp>
      <p:sp>
        <p:nvSpPr>
          <p:cNvPr id="31" name="Espaço Reservado para Conteúdo 30">
            <a:extLst>
              <a:ext uri="{FF2B5EF4-FFF2-40B4-BE49-F238E27FC236}">
                <a16:creationId xmlns:a16="http://schemas.microsoft.com/office/drawing/2014/main" id="{F79E7954-84A9-49C2-BACD-7613084B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de Código </a:t>
            </a:r>
            <a:r>
              <a:rPr lang="en-US" dirty="0" err="1"/>
              <a:t>tem</a:t>
            </a:r>
            <a:r>
              <a:rPr lang="en-US" dirty="0"/>
              <a:t> que ser </a:t>
            </a:r>
            <a:r>
              <a:rPr lang="en-US" dirty="0" err="1"/>
              <a:t>repetidas</a:t>
            </a:r>
            <a:endParaRPr lang="en-US" dirty="0"/>
          </a:p>
          <a:p>
            <a:r>
              <a:rPr lang="en-US" dirty="0"/>
              <a:t>Em </a:t>
            </a: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,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repetições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definidads</a:t>
            </a:r>
            <a:r>
              <a:rPr lang="en-US" dirty="0"/>
              <a:t> </a:t>
            </a:r>
            <a:r>
              <a:rPr lang="en-US" dirty="0" err="1"/>
              <a:t>dinamicamente</a:t>
            </a:r>
            <a:r>
              <a:rPr lang="en-US" dirty="0"/>
              <a:t> (input do </a:t>
            </a:r>
            <a:r>
              <a:rPr lang="en-US" dirty="0" err="1"/>
              <a:t>usuário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569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F9840-6410-4EA5-837A-0B736F7B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838EC-F935-4D95-ABEF-D95EA987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Entre o salários dos 5 funcionários:</a:t>
            </a:r>
          </a:p>
          <a:p>
            <a:pPr lvl="1"/>
            <a:r>
              <a:rPr lang="pt-BR" dirty="0"/>
              <a:t>Func1 = </a:t>
            </a:r>
            <a:r>
              <a:rPr lang="pt-BR" dirty="0" err="1"/>
              <a:t>float</a:t>
            </a:r>
            <a:r>
              <a:rPr lang="pt-BR" dirty="0"/>
              <a:t>(input())</a:t>
            </a:r>
          </a:p>
          <a:p>
            <a:pPr lvl="1"/>
            <a:r>
              <a:rPr lang="pt-BR" dirty="0"/>
              <a:t>Func2 = </a:t>
            </a:r>
            <a:r>
              <a:rPr lang="pt-BR" dirty="0" err="1"/>
              <a:t>float</a:t>
            </a:r>
            <a:r>
              <a:rPr lang="pt-BR" dirty="0"/>
              <a:t>(input())</a:t>
            </a:r>
          </a:p>
          <a:p>
            <a:pPr lvl="1"/>
            <a:r>
              <a:rPr lang="pt-BR" dirty="0"/>
              <a:t>Func3 = </a:t>
            </a:r>
            <a:r>
              <a:rPr lang="pt-BR" dirty="0" err="1"/>
              <a:t>float</a:t>
            </a:r>
            <a:r>
              <a:rPr lang="pt-BR" dirty="0"/>
              <a:t>(input())</a:t>
            </a:r>
          </a:p>
          <a:p>
            <a:pPr lvl="1"/>
            <a:r>
              <a:rPr lang="pt-BR" dirty="0"/>
              <a:t>Func4 = </a:t>
            </a:r>
            <a:r>
              <a:rPr lang="pt-BR" dirty="0" err="1"/>
              <a:t>float</a:t>
            </a:r>
            <a:r>
              <a:rPr lang="pt-BR" dirty="0"/>
              <a:t>(input())</a:t>
            </a:r>
          </a:p>
          <a:p>
            <a:pPr lvl="1"/>
            <a:r>
              <a:rPr lang="pt-BR" dirty="0"/>
              <a:t>Func5 = </a:t>
            </a:r>
            <a:r>
              <a:rPr lang="pt-BR" dirty="0" err="1"/>
              <a:t>float</a:t>
            </a:r>
            <a:r>
              <a:rPr lang="pt-BR" dirty="0"/>
              <a:t>(input())</a:t>
            </a:r>
          </a:p>
          <a:p>
            <a:r>
              <a:rPr lang="pt-BR" dirty="0"/>
              <a:t>Entre  a quantidade de funcionários, e em seguida, o salário de cada um:</a:t>
            </a:r>
          </a:p>
          <a:p>
            <a:pPr lvl="1"/>
            <a:r>
              <a:rPr lang="pt-BR" dirty="0"/>
              <a:t>?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30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8CF94-807D-4296-804E-9BB7745E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Dois Tipos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C9C2FE-B825-4A80-89A4-66F5BDE5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Executa enquanto condição lógica for verdadeira</a:t>
            </a:r>
          </a:p>
          <a:p>
            <a:r>
              <a:rPr lang="pt-BR" dirty="0"/>
              <a:t>Executa um número n de vezes</a:t>
            </a:r>
          </a:p>
        </p:txBody>
      </p:sp>
    </p:spTree>
    <p:extLst>
      <p:ext uri="{BB962C8B-B14F-4D97-AF65-F5344CB8AC3E}">
        <p14:creationId xmlns:p14="http://schemas.microsoft.com/office/powerpoint/2010/main" val="236932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2CC0F-24FC-4DC1-8486-FD881AF7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73D34-C05B-4310-BF45-FC6A9982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 = 1</a:t>
            </a:r>
          </a:p>
          <a:p>
            <a:pPr marL="369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count &lt;= 5:</a:t>
            </a:r>
          </a:p>
          <a:p>
            <a:pPr marL="369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print(count)</a:t>
            </a:r>
          </a:p>
          <a:p>
            <a:pPr marL="369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744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5ABE5-CBED-4AD5-947A-69A28497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63CC5-9602-4B31-93BA-7AF51F920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n in range(0, 10):</a:t>
            </a:r>
          </a:p>
          <a:p>
            <a:pPr marL="369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print(n)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218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E7CB5-7E5E-4ABB-AE00-360EF4C1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Interrupções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58F4F-DD8F-4662-AAA3-443DAEF4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#cancela o laço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#reinicia o laço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continue </a:t>
            </a:r>
          </a:p>
        </p:txBody>
      </p:sp>
    </p:spTree>
    <p:extLst>
      <p:ext uri="{BB962C8B-B14F-4D97-AF65-F5344CB8AC3E}">
        <p14:creationId xmlns:p14="http://schemas.microsoft.com/office/powerpoint/2010/main" val="42002900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462</TotalTime>
  <Words>141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Calibri</vt:lpstr>
      <vt:lpstr>Calisto MT</vt:lpstr>
      <vt:lpstr>Courier New</vt:lpstr>
      <vt:lpstr>Wingdings 2</vt:lpstr>
      <vt:lpstr>Ardósia</vt:lpstr>
      <vt:lpstr>Estruturas de Repetição</vt:lpstr>
      <vt:lpstr>Exemplo</vt:lpstr>
      <vt:lpstr>Dois Tipos Principais</vt:lpstr>
      <vt:lpstr>While</vt:lpstr>
      <vt:lpstr>For</vt:lpstr>
      <vt:lpstr>Interrupções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</cp:lastModifiedBy>
  <cp:revision>70</cp:revision>
  <dcterms:created xsi:type="dcterms:W3CDTF">2016-12-19T13:42:26Z</dcterms:created>
  <dcterms:modified xsi:type="dcterms:W3CDTF">2019-01-08T18:10:23Z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