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88" d="100"/>
          <a:sy n="88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1: Maior que zero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programa que leia a idade do cliente</a:t>
            </a:r>
          </a:p>
          <a:p>
            <a:r>
              <a:rPr lang="pt-BR" dirty="0"/>
              <a:t>A idade deve ser um valor igual ou maior que zero. Se a entrada não atender este critério, o programa deve solicitar novamente a entrada do dado, até a condição ser atendida</a:t>
            </a:r>
          </a:p>
          <a:p>
            <a:r>
              <a:rPr lang="pt-BR" dirty="0"/>
              <a:t>Arquivo 4.2.Problemas1.py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A1465-4A55-43BE-A0FD-0016FBFD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2: Impressão de Intervalo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C9ECC-CB4C-422D-A232-37FD069A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programa que solicite a entrada de dois números inteiros</a:t>
            </a:r>
          </a:p>
          <a:p>
            <a:r>
              <a:rPr lang="pt-BR" dirty="0"/>
              <a:t>O programa deve garantir que os números sejam positivos, e que o segundo número deve ser maior que o primeiro</a:t>
            </a:r>
          </a:p>
          <a:p>
            <a:r>
              <a:rPr lang="pt-BR" dirty="0"/>
              <a:t>O programa deve imprimir o intervalo dos números informados:</a:t>
            </a:r>
          </a:p>
          <a:p>
            <a:pPr lvl="1"/>
            <a:r>
              <a:rPr lang="pt-BR" dirty="0"/>
              <a:t>Primeiramente em ordem crescente</a:t>
            </a:r>
          </a:p>
          <a:p>
            <a:pPr lvl="1"/>
            <a:r>
              <a:rPr lang="pt-BR" dirty="0"/>
              <a:t>Em seguida, em ordem decrescente</a:t>
            </a:r>
          </a:p>
          <a:p>
            <a:r>
              <a:rPr lang="pt-BR" dirty="0"/>
              <a:t>Arquivo 4.3.Problemas2.py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86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D07E-AA3D-413E-9380-4748BBE6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3: Impressão de Tabuada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BFD86-ED4A-49E4-8348-6F01886D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deve informar qual tabuada deve ser impressa</a:t>
            </a:r>
          </a:p>
          <a:p>
            <a:r>
              <a:rPr lang="pt-BR" dirty="0"/>
              <a:t>O programa deve imprimir a tabuada na tela </a:t>
            </a:r>
          </a:p>
          <a:p>
            <a:r>
              <a:rPr lang="pt-BR" dirty="0"/>
              <a:t>Arquivo 4.4.Problemas3.py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44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DE2BA-AA84-4E34-BE1D-6A72D315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4: Impressão de Tabuada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9D667-0880-40A7-ACA8-ED0ACA5E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programa deve ser igual ao anterior, porém, após a impressão, o programa deve perguntar se o usuário quer imprimir uma nova tabuada</a:t>
            </a:r>
          </a:p>
          <a:p>
            <a:r>
              <a:rPr lang="pt-BR" dirty="0"/>
              <a:t>Se ele informar que sim, o usuário deve informar a nova tabuada, que será impressa</a:t>
            </a:r>
          </a:p>
          <a:p>
            <a:r>
              <a:rPr lang="pt-BR" dirty="0"/>
              <a:t>O programa só encerra quando o usuário informar que não quer nova impressão</a:t>
            </a:r>
          </a:p>
          <a:p>
            <a:r>
              <a:rPr lang="pt-BR" dirty="0"/>
              <a:t>Arquivo 4.5.Problemas4.py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4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910D-43EB-4C8F-9C1F-F177486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5: Calculadora de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EBC1B-02E4-4C26-A8DE-EFA31F00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calcular a média dos números informados pelo usuário</a:t>
            </a:r>
          </a:p>
          <a:p>
            <a:r>
              <a:rPr lang="pt-BR" dirty="0"/>
              <a:t>Primeiramente o programa pergunta quantos número o usuário vai entrar</a:t>
            </a:r>
          </a:p>
          <a:p>
            <a:r>
              <a:rPr lang="pt-BR" dirty="0"/>
              <a:t>Em seguida ele pede para o usuário entrar cada um dos números</a:t>
            </a:r>
          </a:p>
          <a:p>
            <a:r>
              <a:rPr lang="pt-BR" dirty="0"/>
              <a:t>Por fim, o programa imprime a média dos números</a:t>
            </a:r>
          </a:p>
          <a:p>
            <a:r>
              <a:rPr lang="pt-BR" dirty="0"/>
              <a:t>Arquivo 4.6.Problemas5.py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183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563</TotalTime>
  <Words>274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Calisto MT</vt:lpstr>
      <vt:lpstr>Wingdings 2</vt:lpstr>
      <vt:lpstr>Ardósia</vt:lpstr>
      <vt:lpstr>Exercício 1: Maior que zero</vt:lpstr>
      <vt:lpstr>Exercício 2: Impressão de Intervalo</vt:lpstr>
      <vt:lpstr>Exercício 3: Impressão de Tabuada</vt:lpstr>
      <vt:lpstr>Exercício 4: Impressão de Tabuada II</vt:lpstr>
      <vt:lpstr>Exercício 5: Calculadora de Média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74</cp:revision>
  <dcterms:created xsi:type="dcterms:W3CDTF">2016-12-19T13:42:26Z</dcterms:created>
  <dcterms:modified xsi:type="dcterms:W3CDTF">2019-01-08T18:21:16Z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