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7"/>
  </p:notesMasterIdLst>
  <p:sldIdLst>
    <p:sldId id="263" r:id="rId2"/>
    <p:sldId id="264" r:id="rId3"/>
    <p:sldId id="265" r:id="rId4"/>
    <p:sldId id="266" r:id="rId5"/>
    <p:sldId id="267" r:id="rId6"/>
  </p:sldIdLst>
  <p:sldSz cx="12192000" cy="6858000"/>
  <p:notesSz cx="6858000" cy="9144000"/>
  <p:custDataLst>
    <p:tags r:id="rId8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ernando Amaral" initials="FA" lastIdx="3" clrIdx="0">
    <p:extLst>
      <p:ext uri="{19B8F6BF-5375-455C-9EA6-DF929625EA0E}">
        <p15:presenceInfo xmlns:p15="http://schemas.microsoft.com/office/powerpoint/2012/main" userId="9a6f6749b1a80f6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65" autoAdjust="0"/>
    <p:restoredTop sz="94065" autoAdjust="0"/>
  </p:normalViewPr>
  <p:slideViewPr>
    <p:cSldViewPr snapToGrid="0">
      <p:cViewPr>
        <p:scale>
          <a:sx n="90" d="100"/>
          <a:sy n="90" d="100"/>
        </p:scale>
        <p:origin x="379" y="-3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F800A5-1022-4970-8600-38D1B4B6AECD}" type="datetimeFigureOut">
              <a:rPr lang="pt-BR" smtClean="0"/>
              <a:t>08/01/2019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C7EF08-FE2F-42B4-9939-DC216063C7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5842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C7EF08-FE2F-42B4-9939-DC216063C78B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63994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331D1-C142-4823-8D93-1BDF2E62D543}" type="datetimeFigureOut">
              <a:rPr lang="pt-BR" smtClean="0"/>
              <a:t>08/01/2019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D3298-3255-4E8F-82A7-A8FB8D49383A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C224F1FC-4B70-458D-A97C-0DEF7821CF1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3186" y="5967918"/>
            <a:ext cx="1701053" cy="575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194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331D1-C142-4823-8D93-1BDF2E62D543}" type="datetimeFigureOut">
              <a:rPr lang="pt-BR" smtClean="0"/>
              <a:t>08/01/2019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D3298-3255-4E8F-82A7-A8FB8D49383A}" type="slidenum">
              <a:rPr lang="pt-BR" smtClean="0"/>
              <a:t>‹nº›</a:t>
            </a:fld>
            <a:endParaRPr lang="pt-BR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1FAE4D33-43CA-4D1C-9ACB-A71BD7F1EFF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5733" y="5967918"/>
            <a:ext cx="2695960" cy="575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477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331D1-C142-4823-8D93-1BDF2E62D543}" type="datetimeFigureOut">
              <a:rPr lang="pt-BR" smtClean="0"/>
              <a:t>08/01/2019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D3298-3255-4E8F-82A7-A8FB8D49383A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45D82B9A-0CD1-47D6-BB2F-68AB96A456D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5733" y="5967918"/>
            <a:ext cx="2695960" cy="575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6340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331D1-C142-4823-8D93-1BDF2E62D543}" type="datetimeFigureOut">
              <a:rPr lang="pt-BR" smtClean="0"/>
              <a:t>08/01/2019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D3298-3255-4E8F-82A7-A8FB8D49383A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A852A977-7914-4C8E-A023-EBD3F960880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5733" y="5967918"/>
            <a:ext cx="2695960" cy="575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2498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331D1-C142-4823-8D93-1BDF2E62D543}" type="datetimeFigureOut">
              <a:rPr lang="pt-BR" smtClean="0"/>
              <a:t>08/01/2019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D3298-3255-4E8F-82A7-A8FB8D49383A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E88DCE0C-27EA-4515-AF95-50D52FF85DF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5733" y="5967918"/>
            <a:ext cx="2695960" cy="575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19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331D1-C142-4823-8D93-1BDF2E62D543}" type="datetimeFigureOut">
              <a:rPr lang="pt-BR" smtClean="0"/>
              <a:t>08/01/2019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D3298-3255-4E8F-82A7-A8FB8D49383A}" type="slidenum">
              <a:rPr lang="pt-BR" smtClean="0"/>
              <a:t>‹nº›</a:t>
            </a:fld>
            <a:endParaRPr lang="pt-BR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67FDD67E-0115-4236-8CE1-42ED299A63C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5733" y="5967918"/>
            <a:ext cx="2695960" cy="575771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9FDAB88B-31F9-4052-BA86-E4405ACEDA5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8446" y="5651401"/>
            <a:ext cx="797287" cy="927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6142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331D1-C142-4823-8D93-1BDF2E62D543}" type="datetimeFigureOut">
              <a:rPr lang="pt-BR" smtClean="0"/>
              <a:t>08/01/2019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D3298-3255-4E8F-82A7-A8FB8D49383A}" type="slidenum">
              <a:rPr lang="pt-BR" smtClean="0"/>
              <a:t>‹nº›</a:t>
            </a:fld>
            <a:endParaRPr lang="pt-BR"/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89A2523B-2884-46F1-BA91-EEA3AC79BE9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5733" y="5967918"/>
            <a:ext cx="2695960" cy="575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2455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331D1-C142-4823-8D93-1BDF2E62D543}" type="datetimeFigureOut">
              <a:rPr lang="pt-BR" smtClean="0"/>
              <a:t>08/01/2019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D3298-3255-4E8F-82A7-A8FB8D4938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02388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331D1-C142-4823-8D93-1BDF2E62D543}" type="datetimeFigureOut">
              <a:rPr lang="pt-BR" smtClean="0"/>
              <a:t>08/01/2019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D3298-3255-4E8F-82A7-A8FB8D4938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41784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 baseline="0"/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>
            <a:lvl1pPr>
              <a:defRPr cap="none" baseline="0"/>
            </a:lvl1pPr>
            <a:lvl2pPr>
              <a:defRPr cap="none" baseline="0"/>
            </a:lvl2pPr>
            <a:lvl3pPr>
              <a:defRPr cap="none" baseline="0"/>
            </a:lvl3pPr>
            <a:lvl4pPr>
              <a:defRPr cap="none" baseline="0"/>
            </a:lvl4pPr>
            <a:lvl5pPr>
              <a:defRPr cap="none" baseline="0"/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331D1-C142-4823-8D93-1BDF2E62D543}" type="datetimeFigureOut">
              <a:rPr lang="pt-BR" smtClean="0"/>
              <a:t>08/01/2019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D3298-3255-4E8F-82A7-A8FB8D49383A}" type="slidenum">
              <a:rPr lang="pt-BR" smtClean="0"/>
              <a:t>‹nº›</a:t>
            </a:fld>
            <a:endParaRPr lang="pt-BR"/>
          </a:p>
        </p:txBody>
      </p:sp>
      <p:pic>
        <p:nvPicPr>
          <p:cNvPr id="3" name="Imagem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3186" y="5967918"/>
            <a:ext cx="1701053" cy="57577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706086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331D1-C142-4823-8D93-1BDF2E62D543}" type="datetimeFigureOut">
              <a:rPr lang="pt-BR" smtClean="0"/>
              <a:t>08/01/2019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D3298-3255-4E8F-82A7-A8FB8D49383A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3661E29D-C550-4A06-91C3-5B10E75C96D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3186" y="5967918"/>
            <a:ext cx="1701053" cy="575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49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331D1-C142-4823-8D93-1BDF2E62D543}" type="datetimeFigureOut">
              <a:rPr lang="pt-BR" smtClean="0"/>
              <a:t>08/01/2019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D3298-3255-4E8F-82A7-A8FB8D49383A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DACD94EC-EBD6-43CB-B433-626499F8D85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3186" y="5967918"/>
            <a:ext cx="1701053" cy="575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856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331D1-C142-4823-8D93-1BDF2E62D543}" type="datetimeFigureOut">
              <a:rPr lang="pt-BR" smtClean="0"/>
              <a:t>08/01/2019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D3298-3255-4E8F-82A7-A8FB8D4938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1021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331D1-C142-4823-8D93-1BDF2E62D543}" type="datetimeFigureOut">
              <a:rPr lang="pt-BR" smtClean="0"/>
              <a:t>08/01/2019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D3298-3255-4E8F-82A7-A8FB8D4938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6795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331D1-C142-4823-8D93-1BDF2E62D543}" type="datetimeFigureOut">
              <a:rPr lang="pt-BR" smtClean="0"/>
              <a:t>08/01/2019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D3298-3255-4E8F-82A7-A8FB8D4938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9547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331D1-C142-4823-8D93-1BDF2E62D543}" type="datetimeFigureOut">
              <a:rPr lang="pt-BR" smtClean="0"/>
              <a:t>08/01/2019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D3298-3255-4E8F-82A7-A8FB8D4938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01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331D1-C142-4823-8D93-1BDF2E62D543}" type="datetimeFigureOut">
              <a:rPr lang="pt-BR" smtClean="0"/>
              <a:t>08/01/2019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D3298-3255-4E8F-82A7-A8FB8D4938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725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331D1-C142-4823-8D93-1BDF2E62D543}" type="datetimeFigureOut">
              <a:rPr lang="pt-BR" smtClean="0"/>
              <a:t>08/01/2019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D3298-3255-4E8F-82A7-A8FB8D49383A}" type="slidenum">
              <a:rPr lang="pt-BR" smtClean="0"/>
              <a:t>‹nº›</a:t>
            </a:fld>
            <a:endParaRPr lang="pt-BR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F7A5568A-1634-4399-88CA-93157161E8E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5733" y="5967918"/>
            <a:ext cx="2695960" cy="575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400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B7D331D1-C142-4823-8D93-1BDF2E62D543}" type="datetimeFigureOut">
              <a:rPr lang="pt-BR" smtClean="0"/>
              <a:t>08/01/2019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FBD3298-3255-4E8F-82A7-A8FB8D49383A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FADCC550-7C03-4109-8E0F-0296BBB53841}"/>
              </a:ext>
            </a:extLst>
          </p:cNvPr>
          <p:cNvPicPr>
            <a:picLocks noChangeAspect="1"/>
          </p:cNvPicPr>
          <p:nvPr userDrawn="1"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3186" y="5967918"/>
            <a:ext cx="1701053" cy="575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653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  <p:sldLayoutId id="2147483750" r:id="rId18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ítulo 29">
            <a:extLst>
              <a:ext uri="{FF2B5EF4-FFF2-40B4-BE49-F238E27FC236}">
                <a16:creationId xmlns:a16="http://schemas.microsoft.com/office/drawing/2014/main" id="{3A983F66-59B9-47C9-9E90-48FABAD76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Atividade 1: Maior que 50</a:t>
            </a:r>
          </a:p>
        </p:txBody>
      </p:sp>
      <p:sp>
        <p:nvSpPr>
          <p:cNvPr id="31" name="Espaço Reservado para Conteúdo 30">
            <a:extLst>
              <a:ext uri="{FF2B5EF4-FFF2-40B4-BE49-F238E27FC236}">
                <a16:creationId xmlns:a16="http://schemas.microsoft.com/office/drawing/2014/main" id="{F79E7954-84A9-49C2-BACD-7613084BFD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Crie um programa que imprima os 10 primeiros números maiores que 50</a:t>
            </a:r>
          </a:p>
          <a:p>
            <a:r>
              <a:rPr lang="pt-BR" dirty="0"/>
              <a:t>Arquivo 4.8.Atividade1.py</a:t>
            </a:r>
          </a:p>
        </p:txBody>
      </p:sp>
    </p:spTree>
    <p:extLst>
      <p:ext uri="{BB962C8B-B14F-4D97-AF65-F5344CB8AC3E}">
        <p14:creationId xmlns:p14="http://schemas.microsoft.com/office/powerpoint/2010/main" val="1995693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DA1465-4A55-43BE-A0FD-0016FBFD5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Atividade 2: Soma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C5C9ECC-CB4C-422D-A232-37FD069AB3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Crie um programa que faça a leitura de 5 números inteiros</a:t>
            </a:r>
          </a:p>
          <a:p>
            <a:r>
              <a:rPr lang="pt-BR" dirty="0"/>
              <a:t>O programa deve imprimir a soma dos números</a:t>
            </a:r>
          </a:p>
          <a:p>
            <a:r>
              <a:rPr lang="pt-BR" dirty="0"/>
              <a:t>Arquivo 4.9.Atividade2.py</a:t>
            </a:r>
          </a:p>
          <a:p>
            <a:pPr marL="3690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29868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1FD07E-AA3D-413E-9380-4748BBE62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Atividade 3: Impressão de Tabuada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86BFD86-ED4A-49E4-8348-6F01886D90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861989"/>
          </a:xfrm>
        </p:spPr>
        <p:txBody>
          <a:bodyPr>
            <a:normAutofit fontScale="77500" lnSpcReduction="20000"/>
          </a:bodyPr>
          <a:lstStyle/>
          <a:p>
            <a:r>
              <a:rPr lang="pt-BR" dirty="0"/>
              <a:t>O programa deve imprimir as tabuadas do 1 ao 10</a:t>
            </a:r>
          </a:p>
          <a:p>
            <a:r>
              <a:rPr lang="pt-BR" dirty="0"/>
              <a:t>Cada tabuada deve ser emoldurada, como no exemplo abaixo:</a:t>
            </a:r>
          </a:p>
          <a:p>
            <a:pPr marL="3690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_______________</a:t>
            </a:r>
          </a:p>
          <a:p>
            <a:pPr marL="3690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| 2 x 1 = 2   |</a:t>
            </a:r>
          </a:p>
          <a:p>
            <a:pPr marL="3690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| 2 x 2 = 4   |</a:t>
            </a:r>
          </a:p>
          <a:p>
            <a:pPr marL="3690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| 2 x 3 = 6   |</a:t>
            </a:r>
          </a:p>
          <a:p>
            <a:pPr marL="3690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| 2 x 4 = 8   |</a:t>
            </a:r>
          </a:p>
          <a:p>
            <a:pPr marL="3690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| 2 x 5 = 10  |</a:t>
            </a:r>
          </a:p>
          <a:p>
            <a:pPr marL="3690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| 2 x 6 = 12  |</a:t>
            </a:r>
          </a:p>
          <a:p>
            <a:pPr marL="3690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| 2 x 7 = 14  |</a:t>
            </a:r>
          </a:p>
          <a:p>
            <a:pPr marL="3690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| 2 x 8 = 16  |</a:t>
            </a:r>
          </a:p>
          <a:p>
            <a:pPr marL="3690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| 2 x 9 = 18  |</a:t>
            </a:r>
          </a:p>
          <a:p>
            <a:pPr marL="3690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| 2 x 10 = 20 |</a:t>
            </a:r>
          </a:p>
          <a:p>
            <a:pPr marL="3690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_______________</a:t>
            </a:r>
          </a:p>
          <a:p>
            <a:r>
              <a:rPr lang="pt-BR" dirty="0"/>
              <a:t>Arquivo 4.10.Atividade3.py</a:t>
            </a:r>
          </a:p>
        </p:txBody>
      </p:sp>
    </p:spTree>
    <p:extLst>
      <p:ext uri="{BB962C8B-B14F-4D97-AF65-F5344CB8AC3E}">
        <p14:creationId xmlns:p14="http://schemas.microsoft.com/office/powerpoint/2010/main" val="1855447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9DE2BA-AA84-4E34-BE1D-6A72D315A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Atividade 4: Validação de Valores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A59D667-0880-40A7-ACA8-ED0ACA5ECA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programa deve solicitar a entrada de dois valores inteiros</a:t>
            </a:r>
          </a:p>
          <a:p>
            <a:r>
              <a:rPr lang="pt-BR" dirty="0"/>
              <a:t>Deve garantir que o primeiro valor é maior que 10, e o segundo valor é pelo menos 10 vezes maior que o primeiro valor</a:t>
            </a:r>
          </a:p>
          <a:p>
            <a:r>
              <a:rPr lang="pt-BR" dirty="0"/>
              <a:t>O programa deve imprimir o produto do primeiro valor pelo segundo valor</a:t>
            </a:r>
          </a:p>
          <a:p>
            <a:r>
              <a:rPr lang="pt-BR" dirty="0"/>
              <a:t>Arquivo 4.11.Atividade4.py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1046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19910D-43EB-4C8F-9C1F-F1774861D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Atividade 5: Pares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19EBC1B-02E4-4C26-A8DE-EFA31F00FB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 programa deve solicitar a entrada de 5 valores inteiros</a:t>
            </a:r>
          </a:p>
          <a:p>
            <a:r>
              <a:rPr lang="pt-BR" dirty="0"/>
              <a:t>O programa deve imprimir</a:t>
            </a:r>
          </a:p>
          <a:p>
            <a:pPr lvl="1"/>
            <a:r>
              <a:rPr lang="pt-BR" dirty="0"/>
              <a:t>A quantidade dos valores pares</a:t>
            </a:r>
          </a:p>
          <a:p>
            <a:pPr lvl="1"/>
            <a:r>
              <a:rPr lang="pt-BR" dirty="0"/>
              <a:t>A soma dos valores pares</a:t>
            </a:r>
          </a:p>
          <a:p>
            <a:pPr lvl="1"/>
            <a:r>
              <a:rPr lang="pt-BR" dirty="0"/>
              <a:t>O produto dos valores pares</a:t>
            </a:r>
          </a:p>
          <a:p>
            <a:r>
              <a:rPr lang="pt-BR" dirty="0"/>
              <a:t>Arquivo 4.12.Atividade5.py</a:t>
            </a:r>
          </a:p>
          <a:p>
            <a:pPr marL="36900" indent="0">
              <a:buNone/>
            </a:pPr>
            <a:endParaRPr lang="pt-BR" dirty="0"/>
          </a:p>
          <a:p>
            <a:r>
              <a:rPr lang="pt-BR" dirty="0"/>
              <a:t>Dica, usar o operador % (modo) para testar se o número é par</a:t>
            </a:r>
          </a:p>
        </p:txBody>
      </p:sp>
    </p:spTree>
    <p:extLst>
      <p:ext uri="{BB962C8B-B14F-4D97-AF65-F5344CB8AC3E}">
        <p14:creationId xmlns:p14="http://schemas.microsoft.com/office/powerpoint/2010/main" val="361318314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  <p:tag name="ARTICULATE_SLIDE_COUNT" val="7"/>
  <p:tag name="ARTICULATE_PROJECT_OPEN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dósia">
  <a:themeElements>
    <a:clrScheme name="Ardósia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Ardósia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rdósi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Ardósia</Template>
  <TotalTime>658</TotalTime>
  <Words>273</Words>
  <Application>Microsoft Office PowerPoint</Application>
  <PresentationFormat>Widescreen</PresentationFormat>
  <Paragraphs>38</Paragraphs>
  <Slides>5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0" baseType="lpstr">
      <vt:lpstr>Calibri</vt:lpstr>
      <vt:lpstr>Calisto MT</vt:lpstr>
      <vt:lpstr>Courier New</vt:lpstr>
      <vt:lpstr>Wingdings 2</vt:lpstr>
      <vt:lpstr>Ardósia</vt:lpstr>
      <vt:lpstr>Atividade 1: Maior que 50</vt:lpstr>
      <vt:lpstr>Atividade 2: Soma</vt:lpstr>
      <vt:lpstr>Atividade 3: Impressão de Tabuada</vt:lpstr>
      <vt:lpstr>Atividade 4: Validação de Valores</vt:lpstr>
      <vt:lpstr>Atividade 5: Pares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Fernando</dc:creator>
  <cp:lastModifiedBy>Fernando</cp:lastModifiedBy>
  <cp:revision>79</cp:revision>
  <dcterms:created xsi:type="dcterms:W3CDTF">2016-12-19T13:42:26Z</dcterms:created>
  <dcterms:modified xsi:type="dcterms:W3CDTF">2019-01-08T18:26:34Z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7B723E36-C074-49CF-8FBE-6B36E6781F7D</vt:lpwstr>
  </property>
  <property fmtid="{D5CDD505-2E9C-101B-9397-08002B2CF9AE}" pid="3" name="ArticulatePath">
    <vt:lpwstr>Apresentação1</vt:lpwstr>
  </property>
</Properties>
</file>