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3" r:id="rId2"/>
    <p:sldId id="264" r:id="rId3"/>
    <p:sldId id="266" r:id="rId4"/>
    <p:sldId id="268" r:id="rId5"/>
    <p:sldId id="265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72" d="100"/>
          <a:sy n="72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Blocos de Código Reutilizáveis</a:t>
            </a:r>
          </a:p>
          <a:p>
            <a:r>
              <a:rPr lang="pt-BR" dirty="0"/>
              <a:t>Podem ser chamados de qualquer parte do programa</a:t>
            </a:r>
          </a:p>
          <a:p>
            <a:r>
              <a:rPr lang="pt-BR" dirty="0"/>
              <a:t>Podem ser chamados de outros programas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92E8C-9A16-4B1E-A1A4-B2A8916C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4BA4D-B8C8-452A-BC77-B6BFD07E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#função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imprime():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print("esta é uma função")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#executando a função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imprime()</a:t>
            </a:r>
          </a:p>
        </p:txBody>
      </p:sp>
    </p:spTree>
    <p:extLst>
      <p:ext uri="{BB962C8B-B14F-4D97-AF65-F5344CB8AC3E}">
        <p14:creationId xmlns:p14="http://schemas.microsoft.com/office/powerpoint/2010/main" val="23918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92E8C-9A16-4B1E-A1A4-B2A8916C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Parâmetro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4BA4D-B8C8-452A-BC77-B6BFD07E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imprime(n):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print(n)</a:t>
            </a:r>
          </a:p>
          <a:p>
            <a:endParaRPr lang="pt-BR" dirty="0"/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#executando a função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imprime(“Impressão deste texto”)</a:t>
            </a:r>
          </a:p>
          <a:p>
            <a:pPr marL="3690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5747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5D516-B1BF-4372-8129-CD9DC1B3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Retorno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9E8712-FFC1-4CF2-9231-46FC4B2B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potencia(n):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 * n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#executando a função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 = potencia(3)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6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D01B-C347-4CDE-A68B-10D4BD60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Valor Default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9D197-5065-40FC-A5E9-70392740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intervalo(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=1,fim=10):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fim+1):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(1,10)</a:t>
            </a:r>
          </a:p>
          <a:p>
            <a:pPr marL="369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dirty="0"/>
          </a:p>
          <a:p>
            <a:pPr marL="3690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4505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491</TotalTime>
  <Words>125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Calisto MT</vt:lpstr>
      <vt:lpstr>Courier New</vt:lpstr>
      <vt:lpstr>Wingdings 2</vt:lpstr>
      <vt:lpstr>Ardósia</vt:lpstr>
      <vt:lpstr>Funções</vt:lpstr>
      <vt:lpstr>Exemplo Simples</vt:lpstr>
      <vt:lpstr>Exemplo com Parâmetro</vt:lpstr>
      <vt:lpstr>Exemplo com Retorno</vt:lpstr>
      <vt:lpstr>Exemplo com Valor Default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72</cp:revision>
  <dcterms:created xsi:type="dcterms:W3CDTF">2016-12-19T13:42:26Z</dcterms:created>
  <dcterms:modified xsi:type="dcterms:W3CDTF">2019-01-08T18:27:35Z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