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67" r:id="rId2"/>
    <p:sldId id="263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910D-43EB-4C8F-9C1F-F177486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1: Calculadora de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EBC1B-02E4-4C26-A8DE-EFA31F00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calcular a média de dois números informados pelo usuário</a:t>
            </a:r>
          </a:p>
          <a:p>
            <a:r>
              <a:rPr lang="pt-BR" dirty="0"/>
              <a:t>Os números devem ser informados como parâmetros da função</a:t>
            </a:r>
          </a:p>
          <a:p>
            <a:r>
              <a:rPr lang="pt-BR" dirty="0"/>
              <a:t>A função deve retornar o cálculo</a:t>
            </a:r>
          </a:p>
          <a:p>
            <a:r>
              <a:rPr lang="pt-BR" dirty="0"/>
              <a:t>O programa que chamar a função e deve imprimir o resultado</a:t>
            </a:r>
          </a:p>
          <a:p>
            <a:r>
              <a:rPr lang="pt-BR" dirty="0"/>
              <a:t>Arquivo 5.2.Problemas1.py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18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06893A5-F7E0-44E9-B7B2-6F298AE2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dirty="0"/>
              <a:t>Exercício 2: Impressão de Intervalo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5E9B593-2ACC-43E1-8DCD-A2C1230C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pt-BR" dirty="0"/>
              <a:t>Crie uma função que solicite a entrada de dois números inteiros</a:t>
            </a:r>
          </a:p>
          <a:p>
            <a:r>
              <a:rPr lang="pt-BR" dirty="0"/>
              <a:t>O função deve imprimir o intervalo dos números informados:</a:t>
            </a:r>
          </a:p>
          <a:p>
            <a:pPr lvl="1"/>
            <a:r>
              <a:rPr lang="pt-BR" dirty="0"/>
              <a:t>Primeiramente em ordem crescente</a:t>
            </a:r>
          </a:p>
          <a:p>
            <a:pPr lvl="1"/>
            <a:r>
              <a:rPr lang="pt-BR" dirty="0"/>
              <a:t>Em seguida, em ordem decrescente</a:t>
            </a:r>
          </a:p>
          <a:p>
            <a:r>
              <a:rPr lang="pt-BR" dirty="0"/>
              <a:t>Faça uma chamada a função para testa-la</a:t>
            </a:r>
          </a:p>
          <a:p>
            <a:r>
              <a:rPr lang="pt-BR" dirty="0"/>
              <a:t>Arquivo 5.3.Problemas2.py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470</TotalTime>
  <Words>102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Ardósia</vt:lpstr>
      <vt:lpstr>Exercício 1: Calculadora de Média</vt:lpstr>
      <vt:lpstr>Exercício 2: Impressão de Intervalo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74</cp:revision>
  <dcterms:created xsi:type="dcterms:W3CDTF">2016-12-19T13:42:26Z</dcterms:created>
  <dcterms:modified xsi:type="dcterms:W3CDTF">2019-02-24T10:58:54Z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