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7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1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9910D-43EB-4C8F-9C1F-F1774861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1: Conversor de Temperatura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9EBC1B-02E4-4C26-A8DE-EFA31F00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 deve converter graus célsius para fahrenheit e vice versa através de uma função</a:t>
            </a:r>
          </a:p>
          <a:p>
            <a:r>
              <a:rPr lang="pt-BR" dirty="0"/>
              <a:t>Os números e o tipo de conversão devem ser informados como parâmetros da função</a:t>
            </a:r>
          </a:p>
          <a:p>
            <a:r>
              <a:rPr lang="pt-BR" dirty="0"/>
              <a:t>A função deve retornar o resultado</a:t>
            </a:r>
          </a:p>
          <a:p>
            <a:r>
              <a:rPr lang="pt-BR" dirty="0"/>
              <a:t>O programa deve chamar a função e imprimir o resultado</a:t>
            </a:r>
          </a:p>
          <a:p>
            <a:r>
              <a:rPr lang="pt-BR" dirty="0"/>
              <a:t>Arquivo 5.5.Atividade1.py</a:t>
            </a:r>
          </a:p>
        </p:txBody>
      </p:sp>
    </p:spTree>
    <p:extLst>
      <p:ext uri="{BB962C8B-B14F-4D97-AF65-F5344CB8AC3E}">
        <p14:creationId xmlns:p14="http://schemas.microsoft.com/office/powerpoint/2010/main" val="3613183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465</TotalTime>
  <Words>58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Calibri</vt:lpstr>
      <vt:lpstr>Calisto MT</vt:lpstr>
      <vt:lpstr>Wingdings 2</vt:lpstr>
      <vt:lpstr>Ardósia</vt:lpstr>
      <vt:lpstr>Atividade 1: Conversor de Temperatura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 Amaral</cp:lastModifiedBy>
  <cp:revision>75</cp:revision>
  <dcterms:created xsi:type="dcterms:W3CDTF">2016-12-19T13:42:26Z</dcterms:created>
  <dcterms:modified xsi:type="dcterms:W3CDTF">2019-02-24T10:58:43Z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