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6"/>
  </p:notesMasterIdLst>
  <p:sldIdLst>
    <p:sldId id="263" r:id="rId2"/>
    <p:sldId id="264" r:id="rId3"/>
    <p:sldId id="266" r:id="rId4"/>
    <p:sldId id="265" r:id="rId5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o Amaral" initials="FA" lastIdx="3" clrIdx="0">
    <p:extLst>
      <p:ext uri="{19B8F6BF-5375-455C-9EA6-DF929625EA0E}">
        <p15:presenceInfo xmlns:p15="http://schemas.microsoft.com/office/powerpoint/2012/main" userId="9a6f6749b1a80f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84959" autoAdjust="0"/>
  </p:normalViewPr>
  <p:slideViewPr>
    <p:cSldViewPr snapToGrid="0">
      <p:cViewPr varScale="1">
        <p:scale>
          <a:sx n="97" d="100"/>
          <a:sy n="97" d="100"/>
        </p:scale>
        <p:origin x="10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800A5-1022-4970-8600-38D1B4B6AECD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7EF08-FE2F-42B4-9939-DC216063C7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5842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EF08-FE2F-42B4-9939-DC216063C78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399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EF08-FE2F-42B4-9939-DC216063C78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0750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EF08-FE2F-42B4-9939-DC216063C78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0429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7EF08-FE2F-42B4-9939-DC216063C78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256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224F1FC-4B70-458D-A97C-0DEF7821CF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9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FAE4D33-43CA-4D1C-9ACB-A71BD7F1EF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7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5D82B9A-0CD1-47D6-BB2F-68AB96A456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34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852A977-7914-4C8E-A023-EBD3F9608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49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88DCE0C-27EA-4515-AF95-50D52FF85D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7FDD67E-0115-4236-8CE1-42ED299A63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9FDAB88B-31F9-4052-BA86-E4405ACEDA5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446" y="5651401"/>
            <a:ext cx="797287" cy="92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14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89A2523B-2884-46F1-BA91-EEA3AC79BE9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45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238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178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0608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661E29D-C550-4A06-91C3-5B10E75C96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9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ACD94EC-EBD6-43CB-B433-626499F8D8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56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02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79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547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25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31D1-C142-4823-8D93-1BDF2E62D543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7A5568A-1634-4399-88CA-93157161E8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33" y="5967918"/>
            <a:ext cx="2695960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400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7D331D1-C142-4823-8D93-1BDF2E62D543}" type="datetimeFigureOut">
              <a:rPr lang="pt-BR" smtClean="0"/>
              <a:t>24/01/2019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BD3298-3255-4E8F-82A7-A8FB8D49383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ADCC550-7C03-4109-8E0F-0296BBB53841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186" y="5967918"/>
            <a:ext cx="1701053" cy="57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53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>
            <a:extLst>
              <a:ext uri="{FF2B5EF4-FFF2-40B4-BE49-F238E27FC236}">
                <a16:creationId xmlns:a16="http://schemas.microsoft.com/office/drawing/2014/main" id="{3A983F66-59B9-47C9-9E90-48FABAD76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Procedural</a:t>
            </a:r>
          </a:p>
        </p:txBody>
      </p:sp>
      <p:pic>
        <p:nvPicPr>
          <p:cNvPr id="3" name="Espaço Reservado para Conteúdo 2" descr="Homem">
            <a:extLst>
              <a:ext uri="{FF2B5EF4-FFF2-40B4-BE49-F238E27FC236}">
                <a16:creationId xmlns:a16="http://schemas.microsoft.com/office/drawing/2014/main" id="{1365AB56-6F1D-45CE-B601-952E370F5E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9019" y="2262161"/>
            <a:ext cx="3194742" cy="3194742"/>
          </a:xfr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264128C-64FA-4C76-912F-06609B7CF96F}"/>
              </a:ext>
            </a:extLst>
          </p:cNvPr>
          <p:cNvSpPr txBox="1"/>
          <p:nvPr/>
        </p:nvSpPr>
        <p:spPr>
          <a:xfrm>
            <a:off x="4611329" y="2262161"/>
            <a:ext cx="43458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Representação de Aluno:</a:t>
            </a:r>
          </a:p>
          <a:p>
            <a:endParaRPr lang="pt-BR" dirty="0"/>
          </a:p>
          <a:p>
            <a:r>
              <a:rPr lang="pt-BR" dirty="0"/>
              <a:t>Nome</a:t>
            </a:r>
          </a:p>
          <a:p>
            <a:r>
              <a:rPr lang="pt-BR" dirty="0"/>
              <a:t>Idade</a:t>
            </a:r>
          </a:p>
          <a:p>
            <a:r>
              <a:rPr lang="pt-BR" dirty="0"/>
              <a:t>Endereço</a:t>
            </a:r>
          </a:p>
          <a:p>
            <a:endParaRPr lang="pt-BR" dirty="0"/>
          </a:p>
          <a:p>
            <a:r>
              <a:rPr lang="pt-BR" dirty="0"/>
              <a:t>Cadastrar</a:t>
            </a:r>
          </a:p>
          <a:p>
            <a:r>
              <a:rPr lang="pt-BR" dirty="0"/>
              <a:t>Matricular</a:t>
            </a:r>
          </a:p>
          <a:p>
            <a:r>
              <a:rPr lang="pt-BR" dirty="0" err="1"/>
              <a:t>TrancarMatrícula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Chave Direita 4">
            <a:extLst>
              <a:ext uri="{FF2B5EF4-FFF2-40B4-BE49-F238E27FC236}">
                <a16:creationId xmlns:a16="http://schemas.microsoft.com/office/drawing/2014/main" id="{7A1AA4A8-6448-4BCB-BFD9-0C7DCABA184D}"/>
              </a:ext>
            </a:extLst>
          </p:cNvPr>
          <p:cNvSpPr/>
          <p:nvPr/>
        </p:nvSpPr>
        <p:spPr>
          <a:xfrm>
            <a:off x="6612193" y="2812025"/>
            <a:ext cx="344129" cy="855407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ln w="5715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Chave Direita 7">
            <a:extLst>
              <a:ext uri="{FF2B5EF4-FFF2-40B4-BE49-F238E27FC236}">
                <a16:creationId xmlns:a16="http://schemas.microsoft.com/office/drawing/2014/main" id="{72F102DB-44B8-41E5-B3F5-15211B48BA5A}"/>
              </a:ext>
            </a:extLst>
          </p:cNvPr>
          <p:cNvSpPr/>
          <p:nvPr/>
        </p:nvSpPr>
        <p:spPr>
          <a:xfrm>
            <a:off x="6636773" y="3921839"/>
            <a:ext cx="344129" cy="855407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ln w="5715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69F5588-7775-49FF-9386-F8251C8B8C2E}"/>
              </a:ext>
            </a:extLst>
          </p:cNvPr>
          <p:cNvSpPr txBox="1"/>
          <p:nvPr/>
        </p:nvSpPr>
        <p:spPr>
          <a:xfrm>
            <a:off x="6980902" y="3026786"/>
            <a:ext cx="148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Variáveis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F7E6FEF-8BA6-45E0-A7E3-E9B74DB1D8D7}"/>
              </a:ext>
            </a:extLst>
          </p:cNvPr>
          <p:cNvSpPr txBox="1"/>
          <p:nvPr/>
        </p:nvSpPr>
        <p:spPr>
          <a:xfrm>
            <a:off x="7054644" y="4160743"/>
            <a:ext cx="148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Funções</a:t>
            </a:r>
          </a:p>
        </p:txBody>
      </p:sp>
    </p:spTree>
    <p:extLst>
      <p:ext uri="{BB962C8B-B14F-4D97-AF65-F5344CB8AC3E}">
        <p14:creationId xmlns:p14="http://schemas.microsoft.com/office/powerpoint/2010/main" val="1995693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>
            <a:extLst>
              <a:ext uri="{FF2B5EF4-FFF2-40B4-BE49-F238E27FC236}">
                <a16:creationId xmlns:a16="http://schemas.microsoft.com/office/drawing/2014/main" id="{3A983F66-59B9-47C9-9E90-48FABAD76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Orientação a Objetos</a:t>
            </a:r>
          </a:p>
        </p:txBody>
      </p:sp>
      <p:pic>
        <p:nvPicPr>
          <p:cNvPr id="3" name="Espaço Reservado para Conteúdo 2" descr="Homem">
            <a:extLst>
              <a:ext uri="{FF2B5EF4-FFF2-40B4-BE49-F238E27FC236}">
                <a16:creationId xmlns:a16="http://schemas.microsoft.com/office/drawing/2014/main" id="{1365AB56-6F1D-45CE-B601-952E370F5E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86659" y="2114677"/>
            <a:ext cx="3194742" cy="3194742"/>
          </a:xfr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264128C-64FA-4C76-912F-06609B7CF96F}"/>
              </a:ext>
            </a:extLst>
          </p:cNvPr>
          <p:cNvSpPr txBox="1"/>
          <p:nvPr/>
        </p:nvSpPr>
        <p:spPr>
          <a:xfrm>
            <a:off x="3382295" y="2114677"/>
            <a:ext cx="43458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Objeto Alunos</a:t>
            </a:r>
          </a:p>
          <a:p>
            <a:endParaRPr lang="pt-BR" dirty="0"/>
          </a:p>
          <a:p>
            <a:r>
              <a:rPr lang="pt-BR" dirty="0"/>
              <a:t>Nome</a:t>
            </a:r>
          </a:p>
          <a:p>
            <a:r>
              <a:rPr lang="pt-BR" dirty="0"/>
              <a:t>Matricula</a:t>
            </a:r>
          </a:p>
          <a:p>
            <a:r>
              <a:rPr lang="pt-BR" dirty="0"/>
              <a:t>Idade</a:t>
            </a:r>
          </a:p>
          <a:p>
            <a:r>
              <a:rPr lang="pt-BR" dirty="0"/>
              <a:t>Endereço</a:t>
            </a:r>
          </a:p>
          <a:p>
            <a:endParaRPr lang="pt-BR" dirty="0"/>
          </a:p>
          <a:p>
            <a:r>
              <a:rPr lang="pt-BR" dirty="0"/>
              <a:t>Cadastrar</a:t>
            </a:r>
          </a:p>
          <a:p>
            <a:r>
              <a:rPr lang="pt-BR" dirty="0"/>
              <a:t>Matricular</a:t>
            </a:r>
          </a:p>
          <a:p>
            <a:r>
              <a:rPr lang="pt-BR" dirty="0" err="1"/>
              <a:t>TrancarMatrícula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Chave Direita 4">
            <a:extLst>
              <a:ext uri="{FF2B5EF4-FFF2-40B4-BE49-F238E27FC236}">
                <a16:creationId xmlns:a16="http://schemas.microsoft.com/office/drawing/2014/main" id="{7A1AA4A8-6448-4BCB-BFD9-0C7DCABA184D}"/>
              </a:ext>
            </a:extLst>
          </p:cNvPr>
          <p:cNvSpPr/>
          <p:nvPr/>
        </p:nvSpPr>
        <p:spPr>
          <a:xfrm>
            <a:off x="5186515" y="2664541"/>
            <a:ext cx="344129" cy="1150375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ln w="5715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Chave Direita 7">
            <a:extLst>
              <a:ext uri="{FF2B5EF4-FFF2-40B4-BE49-F238E27FC236}">
                <a16:creationId xmlns:a16="http://schemas.microsoft.com/office/drawing/2014/main" id="{72F102DB-44B8-41E5-B3F5-15211B48BA5A}"/>
              </a:ext>
            </a:extLst>
          </p:cNvPr>
          <p:cNvSpPr/>
          <p:nvPr/>
        </p:nvSpPr>
        <p:spPr>
          <a:xfrm>
            <a:off x="5230758" y="4054575"/>
            <a:ext cx="344129" cy="855407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ln w="5715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69F5588-7775-49FF-9386-F8251C8B8C2E}"/>
              </a:ext>
            </a:extLst>
          </p:cNvPr>
          <p:cNvSpPr txBox="1"/>
          <p:nvPr/>
        </p:nvSpPr>
        <p:spPr>
          <a:xfrm>
            <a:off x="5555224" y="2879302"/>
            <a:ext cx="148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Propriedades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F7E6FEF-8BA6-45E0-A7E3-E9B74DB1D8D7}"/>
              </a:ext>
            </a:extLst>
          </p:cNvPr>
          <p:cNvSpPr txBox="1"/>
          <p:nvPr/>
        </p:nvSpPr>
        <p:spPr>
          <a:xfrm>
            <a:off x="5638798" y="4013259"/>
            <a:ext cx="148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Métodos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54D12B8-A755-40A6-B25D-C846E5753D54}"/>
              </a:ext>
            </a:extLst>
          </p:cNvPr>
          <p:cNvSpPr txBox="1"/>
          <p:nvPr/>
        </p:nvSpPr>
        <p:spPr>
          <a:xfrm>
            <a:off x="7973961" y="2321438"/>
            <a:ext cx="42180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Jose =&gt; instância da classe Alunos</a:t>
            </a:r>
          </a:p>
          <a:p>
            <a:endParaRPr lang="pt-BR" dirty="0"/>
          </a:p>
          <a:p>
            <a:r>
              <a:rPr lang="pt-BR" dirty="0" err="1"/>
              <a:t>Jose.Nome</a:t>
            </a:r>
            <a:r>
              <a:rPr lang="pt-BR" dirty="0"/>
              <a:t> = “José da Silva”</a:t>
            </a:r>
          </a:p>
          <a:p>
            <a:r>
              <a:rPr lang="pt-BR" dirty="0" err="1"/>
              <a:t>Jose.DataNascimento</a:t>
            </a:r>
            <a:r>
              <a:rPr lang="pt-BR" dirty="0"/>
              <a:t> = 04/12/1971</a:t>
            </a:r>
          </a:p>
          <a:p>
            <a:endParaRPr lang="pt-BR" dirty="0"/>
          </a:p>
          <a:p>
            <a:r>
              <a:rPr lang="pt-BR" dirty="0" err="1"/>
              <a:t>José.Cadastrar</a:t>
            </a:r>
            <a:r>
              <a:rPr lang="pt-BR" dirty="0"/>
              <a:t>()</a:t>
            </a:r>
          </a:p>
          <a:p>
            <a:r>
              <a:rPr lang="pt-BR" dirty="0" err="1"/>
              <a:t>José.Matricular</a:t>
            </a:r>
            <a:r>
              <a:rPr lang="pt-BR" dirty="0"/>
              <a:t>()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2816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29">
            <a:extLst>
              <a:ext uri="{FF2B5EF4-FFF2-40B4-BE49-F238E27FC236}">
                <a16:creationId xmlns:a16="http://schemas.microsoft.com/office/drawing/2014/main" id="{3A983F66-59B9-47C9-9E90-48FABAD76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 dirty="0"/>
              <a:t>Orientação a Objetos</a:t>
            </a:r>
          </a:p>
        </p:txBody>
      </p:sp>
      <p:pic>
        <p:nvPicPr>
          <p:cNvPr id="3" name="Espaço Reservado para Conteúdo 2" descr="Homem">
            <a:extLst>
              <a:ext uri="{FF2B5EF4-FFF2-40B4-BE49-F238E27FC236}">
                <a16:creationId xmlns:a16="http://schemas.microsoft.com/office/drawing/2014/main" id="{1365AB56-6F1D-45CE-B601-952E370F5E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3795" y="2220540"/>
            <a:ext cx="3194742" cy="3194742"/>
          </a:xfrm>
        </p:spPr>
      </p:pic>
      <p:pic>
        <p:nvPicPr>
          <p:cNvPr id="11" name="Espaço Reservado para Conteúdo 2" descr="Homem">
            <a:extLst>
              <a:ext uri="{FF2B5EF4-FFF2-40B4-BE49-F238E27FC236}">
                <a16:creationId xmlns:a16="http://schemas.microsoft.com/office/drawing/2014/main" id="{2814E902-FABD-4189-945E-0005EC7FD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67714" y="2102668"/>
            <a:ext cx="1547841" cy="154784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B8649174-2A22-4BA6-8042-C562C190FB48}"/>
              </a:ext>
            </a:extLst>
          </p:cNvPr>
          <p:cNvSpPr txBox="1"/>
          <p:nvPr/>
        </p:nvSpPr>
        <p:spPr>
          <a:xfrm>
            <a:off x="7167714" y="1570292"/>
            <a:ext cx="2015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Objeto Alunos</a:t>
            </a:r>
          </a:p>
        </p:txBody>
      </p:sp>
      <p:pic>
        <p:nvPicPr>
          <p:cNvPr id="13" name="Espaço Reservado para Conteúdo 2" descr="Homem">
            <a:extLst>
              <a:ext uri="{FF2B5EF4-FFF2-40B4-BE49-F238E27FC236}">
                <a16:creationId xmlns:a16="http://schemas.microsoft.com/office/drawing/2014/main" id="{7D3BBF96-BAC9-44CF-927F-93871736B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07042" y="4513787"/>
            <a:ext cx="1547841" cy="154784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5A80466D-243A-45E4-80FA-1C5BEA013EAA}"/>
              </a:ext>
            </a:extLst>
          </p:cNvPr>
          <p:cNvSpPr txBox="1"/>
          <p:nvPr/>
        </p:nvSpPr>
        <p:spPr>
          <a:xfrm>
            <a:off x="6973155" y="4024240"/>
            <a:ext cx="2015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Objeto Professores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CFAF452-39B4-4665-9B4B-C74F2D6CE842}"/>
              </a:ext>
            </a:extLst>
          </p:cNvPr>
          <p:cNvSpPr txBox="1"/>
          <p:nvPr/>
        </p:nvSpPr>
        <p:spPr>
          <a:xfrm>
            <a:off x="1723321" y="1847145"/>
            <a:ext cx="2015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Objeto Pessoa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A197998-05E9-41F8-AF72-26561900EFE8}"/>
              </a:ext>
            </a:extLst>
          </p:cNvPr>
          <p:cNvSpPr txBox="1"/>
          <p:nvPr/>
        </p:nvSpPr>
        <p:spPr>
          <a:xfrm>
            <a:off x="3438158" y="3079247"/>
            <a:ext cx="19467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Nome</a:t>
            </a:r>
          </a:p>
          <a:p>
            <a:r>
              <a:rPr lang="pt-BR" dirty="0" err="1"/>
              <a:t>DataNascimento</a:t>
            </a:r>
            <a:endParaRPr lang="pt-BR" dirty="0"/>
          </a:p>
          <a:p>
            <a:r>
              <a:rPr lang="pt-BR" dirty="0"/>
              <a:t>Endereço</a:t>
            </a:r>
          </a:p>
          <a:p>
            <a:endParaRPr lang="pt-BR" dirty="0"/>
          </a:p>
          <a:p>
            <a:r>
              <a:rPr lang="pt-BR" dirty="0"/>
              <a:t>Cadastrar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8BE9ACE-F0FD-4566-93A3-EAC278C9BD67}"/>
              </a:ext>
            </a:extLst>
          </p:cNvPr>
          <p:cNvSpPr txBox="1"/>
          <p:nvPr/>
        </p:nvSpPr>
        <p:spPr>
          <a:xfrm>
            <a:off x="8950482" y="2340480"/>
            <a:ext cx="1946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Matricula</a:t>
            </a:r>
          </a:p>
          <a:p>
            <a:endParaRPr lang="pt-BR" dirty="0"/>
          </a:p>
          <a:p>
            <a:r>
              <a:rPr lang="pt-BR" dirty="0"/>
              <a:t>Matricular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13A38C3-C5AE-4197-BBBA-0B45B382A84B}"/>
              </a:ext>
            </a:extLst>
          </p:cNvPr>
          <p:cNvSpPr txBox="1"/>
          <p:nvPr/>
        </p:nvSpPr>
        <p:spPr>
          <a:xfrm>
            <a:off x="8977448" y="4653638"/>
            <a:ext cx="1946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Salário</a:t>
            </a:r>
          </a:p>
          <a:p>
            <a:endParaRPr lang="pt-BR" dirty="0"/>
          </a:p>
          <a:p>
            <a:r>
              <a:rPr lang="pt-BR" dirty="0"/>
              <a:t>Pagar</a:t>
            </a:r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A08692AC-69FC-468A-BC04-0C8A22506BB5}"/>
              </a:ext>
            </a:extLst>
          </p:cNvPr>
          <p:cNvSpPr/>
          <p:nvPr/>
        </p:nvSpPr>
        <p:spPr>
          <a:xfrm rot="20180844">
            <a:off x="5545394" y="3008671"/>
            <a:ext cx="1087506" cy="420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9EFADC16-1AC7-4CCC-B07A-E0601E82E41B}"/>
              </a:ext>
            </a:extLst>
          </p:cNvPr>
          <p:cNvSpPr/>
          <p:nvPr/>
        </p:nvSpPr>
        <p:spPr>
          <a:xfrm rot="1383920">
            <a:off x="5545162" y="4346410"/>
            <a:ext cx="1087506" cy="420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975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50893-9786-4B52-B5BD-39CD14A50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45C9E6-7D86-4C47-B5EE-F38204331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3690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aluno:</a:t>
            </a:r>
          </a:p>
          <a:p>
            <a:pPr marL="369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__(self,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matricula,nome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369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self.matricula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= matricula</a:t>
            </a:r>
          </a:p>
          <a:p>
            <a:pPr marL="369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self.nome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= nome</a:t>
            </a:r>
          </a:p>
          <a:p>
            <a:pPr marL="369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matricular(self):</a:t>
            </a:r>
          </a:p>
          <a:p>
            <a:pPr marL="369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print("Aluno ",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self.nome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" matriculado")</a:t>
            </a:r>
          </a:p>
          <a:p>
            <a:pPr marL="36900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9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jose = aluno("123","José da Silva")</a:t>
            </a:r>
          </a:p>
          <a:p>
            <a:pPr marL="369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jose.matricula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690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jose.nome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690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jose.matricular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6900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Arquivo 6.1.Orientação a Objetos.py</a:t>
            </a:r>
          </a:p>
          <a:p>
            <a:pPr marL="810000" lvl="2" indent="0">
              <a:buNone/>
            </a:pP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2292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SLIDE_COUNT" val="7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Ardósia</Template>
  <TotalTime>526</TotalTime>
  <Words>156</Words>
  <Application>Microsoft Office PowerPoint</Application>
  <PresentationFormat>Widescreen</PresentationFormat>
  <Paragraphs>66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Calibri</vt:lpstr>
      <vt:lpstr>Calisto MT</vt:lpstr>
      <vt:lpstr>Courier New</vt:lpstr>
      <vt:lpstr>Wingdings 2</vt:lpstr>
      <vt:lpstr>Ardósia</vt:lpstr>
      <vt:lpstr>Programação Procedural</vt:lpstr>
      <vt:lpstr>Orientação a Objetos</vt:lpstr>
      <vt:lpstr>Orientação a Objetos</vt:lpstr>
      <vt:lpstr>Exemplo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</dc:creator>
  <cp:lastModifiedBy>Fernando Amaral</cp:lastModifiedBy>
  <cp:revision>79</cp:revision>
  <dcterms:created xsi:type="dcterms:W3CDTF">2016-12-19T13:42:26Z</dcterms:created>
  <dcterms:modified xsi:type="dcterms:W3CDTF">2019-01-24T22:29:15Z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7B723E36-C074-49CF-8FBE-6B36E6781F7D</vt:lpwstr>
  </property>
  <property fmtid="{D5CDD505-2E9C-101B-9397-08002B2CF9AE}" pid="3" name="ArticulatePath">
    <vt:lpwstr>Apresentação1</vt:lpwstr>
  </property>
</Properties>
</file>