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71" r:id="rId2"/>
    <p:sldId id="264" r:id="rId3"/>
    <p:sldId id="270" r:id="rId4"/>
    <p:sldId id="266" r:id="rId5"/>
    <p:sldId id="267" r:id="rId6"/>
    <p:sldId id="268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Amaral" initials="FA" lastIdx="3" clrIdx="0">
    <p:extLst>
      <p:ext uri="{19B8F6BF-5375-455C-9EA6-DF929625EA0E}">
        <p15:presenceInfo xmlns:p15="http://schemas.microsoft.com/office/powerpoint/2012/main" userId="9a6f6749b1a80f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4959" autoAdjust="0"/>
  </p:normalViewPr>
  <p:slideViewPr>
    <p:cSldViewPr snapToGrid="0">
      <p:cViewPr varScale="1">
        <p:scale>
          <a:sx n="97" d="100"/>
          <a:sy n="97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800A5-1022-4970-8600-38D1B4B6AEC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EF08-FE2F-42B4-9939-DC216063C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4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361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286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160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277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510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082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24F1FC-4B70-458D-A97C-0DEF7821CF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AE4D33-43CA-4D1C-9ACB-A71BD7F1EF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D82B9A-0CD1-47D6-BB2F-68AB96A45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3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52A977-7914-4C8E-A023-EBD3F9608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49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8DCE0C-27EA-4515-AF95-50D52FF85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7FDD67E-0115-4236-8CE1-42ED299A6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DAB88B-31F9-4052-BA86-E4405ACEDA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46" y="5651401"/>
            <a:ext cx="797287" cy="9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9A2523B-2884-46F1-BA91-EEA3AC79BE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23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08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61E29D-C550-4A06-91C3-5B10E75C96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CD94EC-EBD6-43CB-B433-626499F8D8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0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7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4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7A5568A-1634-4399-88CA-93157161E8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DCC550-7C03-4109-8E0F-0296BBB53841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2ACFC-0040-4510-9371-578E9E24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e Outras Questões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1622E1-2A3E-49E7-8E7B-D10D06C7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Módulos e Pacotes</a:t>
            </a:r>
          </a:p>
          <a:p>
            <a:r>
              <a:rPr lang="pt-BR" dirty="0"/>
              <a:t>Funções Externas</a:t>
            </a:r>
          </a:p>
          <a:p>
            <a:r>
              <a:rPr lang="pt-BR" dirty="0"/>
              <a:t>Listas</a:t>
            </a:r>
          </a:p>
        </p:txBody>
      </p:sp>
    </p:spTree>
    <p:extLst>
      <p:ext uri="{BB962C8B-B14F-4D97-AF65-F5344CB8AC3E}">
        <p14:creationId xmlns:p14="http://schemas.microsoft.com/office/powerpoint/2010/main" val="387590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00708-B2F6-466E-BDD2-BD19BDC7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 e Pacotes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3BF88-8B45-48BD-8FD2-73DE2DB5E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</a:p>
          <a:p>
            <a:pPr marL="3690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log, cos,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#importa tudo</a:t>
            </a:r>
          </a:p>
          <a:p>
            <a:pPr marL="3690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3690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#importa o modulo</a:t>
            </a:r>
          </a:p>
          <a:p>
            <a:pPr marL="3690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#tem que usar assim</a:t>
            </a:r>
          </a:p>
          <a:p>
            <a:pPr marL="3690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(25)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319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9910C-2217-4263-9B8E-3C686C6A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 e Pacotes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C3FA1B-803B-4681-9682-A7D66A125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Python </a:t>
            </a:r>
            <a:r>
              <a:rPr lang="pt-BR" dirty="0" err="1"/>
              <a:t>Packaging</a:t>
            </a:r>
            <a:r>
              <a:rPr lang="pt-BR" dirty="0"/>
              <a:t> Index:  </a:t>
            </a:r>
            <a:r>
              <a:rPr lang="pt-BR" dirty="0">
                <a:hlinkClick r:id="rId3"/>
              </a:rPr>
              <a:t>https://pypi.org/</a:t>
            </a:r>
            <a:endParaRPr lang="pt-BR" dirty="0"/>
          </a:p>
          <a:p>
            <a:endParaRPr lang="pt-BR" dirty="0"/>
          </a:p>
          <a:p>
            <a:r>
              <a:rPr lang="en-US" dirty="0"/>
              <a:t>pip é um </a:t>
            </a:r>
            <a:r>
              <a:rPr lang="en-US" dirty="0" err="1"/>
              <a:t>programa</a:t>
            </a:r>
            <a:r>
              <a:rPr lang="en-US" dirty="0"/>
              <a:t> para </a:t>
            </a:r>
            <a:r>
              <a:rPr lang="en-US" dirty="0" err="1"/>
              <a:t>instalar</a:t>
            </a:r>
            <a:r>
              <a:rPr lang="en-US" dirty="0"/>
              <a:t> </a:t>
            </a:r>
            <a:r>
              <a:rPr lang="en-US" dirty="0" err="1"/>
              <a:t>módulos</a:t>
            </a:r>
            <a:r>
              <a:rPr lang="en-US" dirty="0"/>
              <a:t> e </a:t>
            </a:r>
            <a:r>
              <a:rPr lang="en-US" dirty="0" err="1"/>
              <a:t>pacotes</a:t>
            </a:r>
            <a:endParaRPr lang="en-US" dirty="0"/>
          </a:p>
          <a:p>
            <a:pPr lvl="1"/>
            <a:r>
              <a:rPr lang="en-US" dirty="0" err="1"/>
              <a:t>Instalando</a:t>
            </a:r>
            <a:r>
              <a:rPr lang="en-US" dirty="0"/>
              <a:t> o pip: (</a:t>
            </a:r>
            <a:r>
              <a:rPr lang="en-US" dirty="0" err="1"/>
              <a:t>promp</a:t>
            </a:r>
            <a:r>
              <a:rPr lang="en-US" dirty="0"/>
              <a:t> de commando)</a:t>
            </a:r>
          </a:p>
          <a:p>
            <a:pPr marL="450000" lvl="1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ensurepip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--default-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Instalando um pacote:</a:t>
            </a:r>
          </a:p>
          <a:p>
            <a:pPr marL="450000" lvl="1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66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EB5E9-8085-45E8-A3EA-D33C6589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Externa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3066DE-78D1-4B2D-B6FE-C107D770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#rodando uma função em outro arquivo</a:t>
            </a:r>
          </a:p>
          <a:p>
            <a:pPr marL="3690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nomedoarquivo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nomedafuncao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#deve estar no mesmo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diretorio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01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DF57E-D3AA-4B4B-8A59-D1734F2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3D8408-63DE-4608-90BE-410D7A5AE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#listas – vetores de dados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#dados nao precisam ser de um mesmo tipo</a:t>
            </a:r>
          </a:p>
          <a:p>
            <a:pPr marL="3690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[1,2,3,4,5]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#acesso primeiro elemento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pPr marL="3690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lst2 = [1,2,3,"4",True]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print(lst2)</a:t>
            </a:r>
          </a:p>
          <a:p>
            <a:pPr marL="3690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#listas podem conter qualquer coisa inclusive outra lista</a:t>
            </a:r>
          </a:p>
          <a:p>
            <a:pPr marL="3690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minhalista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[12,[1,2,3,4,5],"a"]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minhalista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690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#numero de elementos em uma lista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08440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B43F1-A114-4F62-BFD8-3ECF42D3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F7FE7-8DE8-42A4-8B00-758222174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#construindo lista usando range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(range(0,10))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(range(10,100,10))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4838613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639</TotalTime>
  <Words>243</Words>
  <Application>Microsoft Office PowerPoint</Application>
  <PresentationFormat>Widescreen</PresentationFormat>
  <Paragraphs>60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Calibri</vt:lpstr>
      <vt:lpstr>Calisto MT</vt:lpstr>
      <vt:lpstr>Courier New</vt:lpstr>
      <vt:lpstr>Wingdings 2</vt:lpstr>
      <vt:lpstr>Ardósia</vt:lpstr>
      <vt:lpstr>Listas e Outras Questões</vt:lpstr>
      <vt:lpstr>Módulos e Pacotes</vt:lpstr>
      <vt:lpstr>Módulos e Pacotes</vt:lpstr>
      <vt:lpstr>Função Externa</vt:lpstr>
      <vt:lpstr>Listas</vt:lpstr>
      <vt:lpstr>Mais Listas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Fernando Amaral</cp:lastModifiedBy>
  <cp:revision>81</cp:revision>
  <dcterms:created xsi:type="dcterms:W3CDTF">2016-12-19T13:42:26Z</dcterms:created>
  <dcterms:modified xsi:type="dcterms:W3CDTF">2019-02-24T10:59:40Z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7B723E36-C074-49CF-8FBE-6B36E6781F7D</vt:lpwstr>
  </property>
  <property fmtid="{D5CDD505-2E9C-101B-9397-08002B2CF9AE}" pid="3" name="ArticulatePath">
    <vt:lpwstr>Apresentação1</vt:lpwstr>
  </property>
</Properties>
</file>