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4" r:id="rId2"/>
    <p:sldId id="265" r:id="rId3"/>
    <p:sldId id="266" r:id="rId4"/>
    <p:sldId id="269" r:id="rId5"/>
    <p:sldId id="268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1: Calculadora de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que leia 10 números inteiros</a:t>
            </a:r>
          </a:p>
          <a:p>
            <a:r>
              <a:rPr lang="pt-BR" dirty="0"/>
              <a:t>Os números devem ser maiores que zero, caso contrário a entrada e rejeitada e deve ser repetida</a:t>
            </a:r>
          </a:p>
          <a:p>
            <a:r>
              <a:rPr lang="pt-BR" dirty="0"/>
              <a:t>Imprima a média destes números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7.2.Problemas1.py</a:t>
            </a:r>
          </a:p>
        </p:txBody>
      </p:sp>
    </p:spTree>
    <p:extLst>
      <p:ext uri="{BB962C8B-B14F-4D97-AF65-F5344CB8AC3E}">
        <p14:creationId xmlns:p14="http://schemas.microsoft.com/office/powerpoint/2010/main" val="16131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2: Maior e Menor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que leia 10 números inteiros</a:t>
            </a:r>
          </a:p>
          <a:p>
            <a:r>
              <a:rPr lang="pt-BR" dirty="0"/>
              <a:t>Imprima o maior e o menor número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7.3.Problemas2.py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64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A2F9-D0EC-4747-9B22-8870835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3: Busca de Nomes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C3E6B-35C4-4E8E-BAE5-47342B5F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ter uma lista com 10 nomes armazenados</a:t>
            </a:r>
          </a:p>
          <a:p>
            <a:r>
              <a:rPr lang="pt-BR" dirty="0"/>
              <a:t>Deve em seguida, pedir ao usuário para entrar um nome</a:t>
            </a:r>
          </a:p>
          <a:p>
            <a:r>
              <a:rPr lang="pt-BR" dirty="0"/>
              <a:t>O programa deve informar se o nome foi ou não encontrado</a:t>
            </a:r>
          </a:p>
          <a:p>
            <a:r>
              <a:rPr lang="pt-BR" dirty="0"/>
              <a:t>O programa não deve fazer distinção entre letras másculas e minúsculas</a:t>
            </a:r>
          </a:p>
          <a:p>
            <a:r>
              <a:rPr lang="pt-BR" dirty="0"/>
              <a:t>Arquivo 7.4.Problemas3.py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1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4: Comparando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que leia dois vetores de 5 números inteiros </a:t>
            </a:r>
          </a:p>
          <a:p>
            <a:r>
              <a:rPr lang="pt-BR" dirty="0"/>
              <a:t>O programa deve imprimir:</a:t>
            </a:r>
          </a:p>
          <a:p>
            <a:pPr lvl="1"/>
            <a:r>
              <a:rPr lang="pt-BR" dirty="0"/>
              <a:t>Os números cujas posições nos vetores coincidem, e em que posição se encontram</a:t>
            </a:r>
          </a:p>
          <a:p>
            <a:pPr lvl="1"/>
            <a:r>
              <a:rPr lang="pt-BR" dirty="0"/>
              <a:t>Os demais números, que estão na mesma posição mas cujos valores não coincidem, com o valor de cada vetor e a posição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7.5.Problemas4.py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40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83F8F-A91C-4BA5-9113-8BF69069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5: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9BCD9-BDC3-4489-BA5D-9F3D7C7A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solicitar a entrada de dois números inteiros</a:t>
            </a:r>
          </a:p>
          <a:p>
            <a:r>
              <a:rPr lang="pt-BR" dirty="0"/>
              <a:t>O programa deve garantir que o segundo número seja maior que o primeiro</a:t>
            </a:r>
          </a:p>
          <a:p>
            <a:r>
              <a:rPr lang="pt-BR" dirty="0"/>
              <a:t>O programa deve imprimir o intervalo de números em ordem crescente e decrescente</a:t>
            </a:r>
          </a:p>
          <a:p>
            <a:r>
              <a:rPr lang="pt-BR" dirty="0"/>
              <a:t>A função de impressão deve estar em outro arquivo </a:t>
            </a:r>
            <a:r>
              <a:rPr lang="pt-BR" dirty="0" err="1"/>
              <a:t>py</a:t>
            </a:r>
            <a:r>
              <a:rPr lang="pt-BR" dirty="0"/>
              <a:t>, que deve ser importada e executada pelo programa principal</a:t>
            </a:r>
          </a:p>
          <a:p>
            <a:r>
              <a:rPr lang="pt-BR" dirty="0"/>
              <a:t>Arquivo 7.6.Problemas5.py e impressao.py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044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844</TotalTime>
  <Words>269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Ardósia</vt:lpstr>
      <vt:lpstr>Exercício 1: Calculadora de Média</vt:lpstr>
      <vt:lpstr>Exercício 2: Maior e Menor</vt:lpstr>
      <vt:lpstr>Exercício 3: Busca de Nomes</vt:lpstr>
      <vt:lpstr>Exercício 4: Comparando Vetores</vt:lpstr>
      <vt:lpstr>Exercício 5: Módulo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86</cp:revision>
  <dcterms:created xsi:type="dcterms:W3CDTF">2016-12-19T13:42:26Z</dcterms:created>
  <dcterms:modified xsi:type="dcterms:W3CDTF">2019-01-24T22:38:15Z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