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64" r:id="rId2"/>
    <p:sldId id="265" r:id="rId3"/>
    <p:sldId id="266" r:id="rId4"/>
    <p:sldId id="269" r:id="rId5"/>
    <p:sldId id="268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2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11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56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5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36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27/01/2019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00708-B2F6-466E-BDD2-BD19BDC7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1: Maior Valor e 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3BF88-8B45-48BD-8FD2-73DE2DB5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Escreva um programa que leia 5 nomes</a:t>
            </a:r>
          </a:p>
          <a:p>
            <a:r>
              <a:rPr lang="pt-BR" dirty="0"/>
              <a:t>Independente da forma como foram digitados, o programa deve imprimir os 5 nomes:</a:t>
            </a:r>
          </a:p>
          <a:p>
            <a:pPr lvl="1"/>
            <a:r>
              <a:rPr lang="pt-BR" dirty="0"/>
              <a:t>Com a primeira letra em maiúsculas</a:t>
            </a:r>
          </a:p>
          <a:p>
            <a:pPr lvl="1"/>
            <a:r>
              <a:rPr lang="pt-BR" dirty="0"/>
              <a:t>Com as demais letras em minúsculas</a:t>
            </a:r>
          </a:p>
          <a:p>
            <a:r>
              <a:rPr lang="pt-BR" dirty="0"/>
              <a:t>Deve usar listas</a:t>
            </a:r>
          </a:p>
          <a:p>
            <a:r>
              <a:rPr lang="pt-BR" dirty="0"/>
              <a:t>Arquivo 7.8.Atividade1.py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19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00708-B2F6-466E-BDD2-BD19BDC7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2: Impressão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3BF88-8B45-48BD-8FD2-73DE2DB5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Escreva um programa em que usuário informe a quantidade de números que irá entrar</a:t>
            </a:r>
          </a:p>
          <a:p>
            <a:r>
              <a:rPr lang="pt-BR" dirty="0"/>
              <a:t>O programa deve garantir que quantidade seja igual ou maior que dois</a:t>
            </a:r>
          </a:p>
          <a:p>
            <a:r>
              <a:rPr lang="pt-BR" dirty="0"/>
              <a:t>O programa deve imprimir</a:t>
            </a:r>
          </a:p>
          <a:p>
            <a:pPr lvl="1"/>
            <a:r>
              <a:rPr lang="pt-BR" dirty="0"/>
              <a:t>A soma do primeiro e do último número</a:t>
            </a:r>
          </a:p>
          <a:p>
            <a:pPr lvl="1"/>
            <a:r>
              <a:rPr lang="pt-BR" dirty="0"/>
              <a:t>O produto do primeiro e segundo número informado</a:t>
            </a:r>
          </a:p>
          <a:p>
            <a:r>
              <a:rPr lang="pt-BR" dirty="0"/>
              <a:t>Deve usar listas</a:t>
            </a:r>
          </a:p>
          <a:p>
            <a:r>
              <a:rPr lang="pt-BR" dirty="0"/>
              <a:t>Arquivo 7.9.Atividade2.py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964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AA2F9-D0EC-4747-9B22-88708353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3: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C3E6B-35C4-4E8E-BAE5-47342B5F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deve solicitar uma lista com 5 números  reais</a:t>
            </a:r>
          </a:p>
          <a:p>
            <a:r>
              <a:rPr lang="pt-BR" dirty="0"/>
              <a:t>Para cada número, deve informar:</a:t>
            </a:r>
          </a:p>
          <a:p>
            <a:pPr lvl="1"/>
            <a:r>
              <a:rPr lang="pt-BR" dirty="0"/>
              <a:t>A raiz quadrada</a:t>
            </a:r>
          </a:p>
          <a:p>
            <a:pPr lvl="1"/>
            <a:r>
              <a:rPr lang="pt-BR" dirty="0"/>
              <a:t> Se a raiz quadrada do número é um valor inteiro ou real (com casas decimais)</a:t>
            </a:r>
          </a:p>
          <a:p>
            <a:r>
              <a:rPr lang="pt-BR" dirty="0"/>
              <a:t>Deve usar listas</a:t>
            </a:r>
          </a:p>
          <a:p>
            <a:r>
              <a:rPr lang="pt-BR" dirty="0"/>
              <a:t>Arquivo 7.10.Atividade3.py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218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00708-B2F6-466E-BDD2-BD19BDC7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4: Comparando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3BF88-8B45-48BD-8FD2-73DE2DB5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programa deve ler uma lista com 5 números inteiros</a:t>
            </a:r>
          </a:p>
          <a:p>
            <a:r>
              <a:rPr lang="pt-BR" dirty="0"/>
              <a:t>O programa deve garantir que os números sejam entrados em ordem crescente</a:t>
            </a:r>
          </a:p>
          <a:p>
            <a:r>
              <a:rPr lang="pt-BR" dirty="0"/>
              <a:t>Deve usar listas</a:t>
            </a:r>
          </a:p>
          <a:p>
            <a:r>
              <a:rPr lang="pt-BR" dirty="0"/>
              <a:t>Arquivo 7.11.Atividade4.py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40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83F8F-A91C-4BA5-9113-8BF69069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5: Números Pares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9BCD9-BDC3-4489-BA5D-9F3D7C7A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 programa em que usuário informe 5 números inteiros</a:t>
            </a:r>
          </a:p>
          <a:p>
            <a:r>
              <a:rPr lang="pt-BR" dirty="0"/>
              <a:t>O programa deve garantir que os valores informados são maiores que zero</a:t>
            </a:r>
          </a:p>
          <a:p>
            <a:r>
              <a:rPr lang="pt-BR" dirty="0"/>
              <a:t>O programa faz a leitura dos números</a:t>
            </a:r>
          </a:p>
          <a:p>
            <a:r>
              <a:rPr lang="pt-BR" dirty="0"/>
              <a:t>O programa imprime apenas os números pares, informando sua posição</a:t>
            </a:r>
          </a:p>
          <a:p>
            <a:r>
              <a:rPr lang="pt-BR" dirty="0"/>
              <a:t>Deve usar listas</a:t>
            </a:r>
          </a:p>
          <a:p>
            <a:r>
              <a:rPr lang="pt-BR" dirty="0"/>
              <a:t>Arquivo 7.12.Atividade5.py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044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1389</TotalTime>
  <Words>255</Words>
  <Application>Microsoft Office PowerPoint</Application>
  <PresentationFormat>Widescreen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Calisto MT</vt:lpstr>
      <vt:lpstr>Wingdings 2</vt:lpstr>
      <vt:lpstr>Ardósia</vt:lpstr>
      <vt:lpstr>Atividade 1: Maior Valor e Posição</vt:lpstr>
      <vt:lpstr>Atividade 2: Impressão</vt:lpstr>
      <vt:lpstr>Atividade 3: Inversão</vt:lpstr>
      <vt:lpstr>Atividade 4: Comparando Vetores</vt:lpstr>
      <vt:lpstr>Atividade 5: Números Pares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98</cp:revision>
  <dcterms:created xsi:type="dcterms:W3CDTF">2016-12-19T13:42:26Z</dcterms:created>
  <dcterms:modified xsi:type="dcterms:W3CDTF">2019-01-27T21:50:21Z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