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69" r:id="rId2"/>
    <p:sldId id="270" r:id="rId3"/>
    <p:sldId id="272" r:id="rId4"/>
    <p:sldId id="275" r:id="rId5"/>
    <p:sldId id="273" r:id="rId6"/>
    <p:sldId id="276" r:id="rId7"/>
    <p:sldId id="274" r:id="rId8"/>
    <p:sldId id="271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CCBAB-BA11-4A28-9E08-0EDD4CF9E7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F4E289-DD16-4DDC-83FB-C1D66B94CAEB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dirty="0"/>
            <a:t>1. Correlação</a:t>
          </a:r>
        </a:p>
      </dgm:t>
    </dgm:pt>
    <dgm:pt modelId="{CC28441C-26F8-45B3-ADDA-7AEF1D8CDAC1}" type="parTrans" cxnId="{83E254EB-5BB8-40EE-AE30-4BBC2698CFE6}">
      <dgm:prSet/>
      <dgm:spPr/>
      <dgm:t>
        <a:bodyPr/>
        <a:lstStyle/>
        <a:p>
          <a:endParaRPr lang="pt-BR" sz="1600"/>
        </a:p>
      </dgm:t>
    </dgm:pt>
    <dgm:pt modelId="{C8D8497D-3818-4EB6-8FC2-1A6028E0142A}" type="sibTrans" cxnId="{83E254EB-5BB8-40EE-AE30-4BBC2698CFE6}">
      <dgm:prSet/>
      <dgm:spPr/>
      <dgm:t>
        <a:bodyPr/>
        <a:lstStyle/>
        <a:p>
          <a:endParaRPr lang="pt-BR" sz="1600"/>
        </a:p>
      </dgm:t>
    </dgm:pt>
    <dgm:pt modelId="{1A5314F2-FC8E-413A-BBA5-E982D04C2708}">
      <dgm:prSet phldrT="[Texto]" custT="1"/>
      <dgm:spPr/>
      <dgm:t>
        <a:bodyPr/>
        <a:lstStyle/>
        <a:p>
          <a:r>
            <a:rPr lang="pt-BR" sz="1600" dirty="0"/>
            <a:t>2. Inclinação</a:t>
          </a:r>
        </a:p>
      </dgm:t>
    </dgm:pt>
    <dgm:pt modelId="{0D536285-6F62-47DF-90DD-58D71C0BE639}" type="parTrans" cxnId="{A0CF8EA9-989C-413F-B6E2-8B45676B1A32}">
      <dgm:prSet/>
      <dgm:spPr/>
      <dgm:t>
        <a:bodyPr/>
        <a:lstStyle/>
        <a:p>
          <a:endParaRPr lang="pt-BR" sz="1600"/>
        </a:p>
      </dgm:t>
    </dgm:pt>
    <dgm:pt modelId="{5CFDC657-A385-4BF6-96B9-17302FA4B6EC}" type="sibTrans" cxnId="{A0CF8EA9-989C-413F-B6E2-8B45676B1A32}">
      <dgm:prSet/>
      <dgm:spPr/>
      <dgm:t>
        <a:bodyPr/>
        <a:lstStyle/>
        <a:p>
          <a:endParaRPr lang="pt-BR" sz="1600"/>
        </a:p>
      </dgm:t>
    </dgm:pt>
    <dgm:pt modelId="{A45FAE17-53B6-40EE-A429-F6F5F6467254}">
      <dgm:prSet phldrT="[Texto]" custT="1"/>
      <dgm:spPr/>
      <dgm:t>
        <a:bodyPr/>
        <a:lstStyle/>
        <a:p>
          <a:r>
            <a:rPr lang="pt-BR" sz="1600" dirty="0"/>
            <a:t>3. Interceptação</a:t>
          </a:r>
        </a:p>
      </dgm:t>
    </dgm:pt>
    <dgm:pt modelId="{0B121AF3-9E7A-491B-A37F-294BC7313426}" type="parTrans" cxnId="{CE50266A-279E-415A-8DBD-E6279C4F558D}">
      <dgm:prSet/>
      <dgm:spPr/>
      <dgm:t>
        <a:bodyPr/>
        <a:lstStyle/>
        <a:p>
          <a:endParaRPr lang="pt-BR" sz="1600"/>
        </a:p>
      </dgm:t>
    </dgm:pt>
    <dgm:pt modelId="{41661D03-D304-40DF-B3A4-E7DFD3CE1326}" type="sibTrans" cxnId="{CE50266A-279E-415A-8DBD-E6279C4F558D}">
      <dgm:prSet/>
      <dgm:spPr/>
      <dgm:t>
        <a:bodyPr/>
        <a:lstStyle/>
        <a:p>
          <a:endParaRPr lang="pt-BR" sz="1600"/>
        </a:p>
      </dgm:t>
    </dgm:pt>
    <dgm:pt modelId="{461CD073-E238-46B4-9C07-3D1EE9FA9C19}">
      <dgm:prSet phldrT="[Texto]" custT="1"/>
      <dgm:spPr/>
      <dgm:t>
        <a:bodyPr/>
        <a:lstStyle/>
        <a:p>
          <a:r>
            <a:rPr lang="pt-BR" sz="1600" dirty="0"/>
            <a:t>4. Previsão</a:t>
          </a:r>
        </a:p>
      </dgm:t>
    </dgm:pt>
    <dgm:pt modelId="{906371D4-95F7-4CB1-8F90-DBC381D8AFB8}" type="parTrans" cxnId="{037783CA-C0C1-447C-B18B-AD310058EFD4}">
      <dgm:prSet/>
      <dgm:spPr/>
      <dgm:t>
        <a:bodyPr/>
        <a:lstStyle/>
        <a:p>
          <a:endParaRPr lang="pt-BR" sz="1600"/>
        </a:p>
      </dgm:t>
    </dgm:pt>
    <dgm:pt modelId="{A080F167-E901-492B-8A3D-D59E98DA2630}" type="sibTrans" cxnId="{037783CA-C0C1-447C-B18B-AD310058EFD4}">
      <dgm:prSet/>
      <dgm:spPr/>
      <dgm:t>
        <a:bodyPr/>
        <a:lstStyle/>
        <a:p>
          <a:endParaRPr lang="pt-BR" sz="1600"/>
        </a:p>
      </dgm:t>
    </dgm:pt>
    <dgm:pt modelId="{7B7827B4-105D-494F-972F-0606536B8B5F}" type="pres">
      <dgm:prSet presAssocID="{D24CCBAB-BA11-4A28-9E08-0EDD4CF9E773}" presName="Name0" presStyleCnt="0">
        <dgm:presLayoutVars>
          <dgm:dir/>
          <dgm:animLvl val="lvl"/>
          <dgm:resizeHandles val="exact"/>
        </dgm:presLayoutVars>
      </dgm:prSet>
      <dgm:spPr/>
    </dgm:pt>
    <dgm:pt modelId="{098E64FE-3C5F-4BB2-872D-122D26DD25F4}" type="pres">
      <dgm:prSet presAssocID="{21F4E289-DD16-4DDC-83FB-C1D66B94CAE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DF5F9DA-76E0-42D9-B31D-8F96531533DA}" type="pres">
      <dgm:prSet presAssocID="{C8D8497D-3818-4EB6-8FC2-1A6028E0142A}" presName="parTxOnlySpace" presStyleCnt="0"/>
      <dgm:spPr/>
    </dgm:pt>
    <dgm:pt modelId="{150A3B91-0B30-426C-80CF-BE5475682287}" type="pres">
      <dgm:prSet presAssocID="{1A5314F2-FC8E-413A-BBA5-E982D04C27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817DBD-64DF-4FFA-8E81-49538E34F96C}" type="pres">
      <dgm:prSet presAssocID="{5CFDC657-A385-4BF6-96B9-17302FA4B6EC}" presName="parTxOnlySpace" presStyleCnt="0"/>
      <dgm:spPr/>
    </dgm:pt>
    <dgm:pt modelId="{516BA33D-1BF1-439D-A28F-49B3A202527B}" type="pres">
      <dgm:prSet presAssocID="{A45FAE17-53B6-40EE-A429-F6F5F646725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F42F41-F3BF-447F-B7B8-CF1DDA38F37E}" type="pres">
      <dgm:prSet presAssocID="{41661D03-D304-40DF-B3A4-E7DFD3CE1326}" presName="parTxOnlySpace" presStyleCnt="0"/>
      <dgm:spPr/>
    </dgm:pt>
    <dgm:pt modelId="{7657F562-19CB-4E97-8C84-6E85B12E19B8}" type="pres">
      <dgm:prSet presAssocID="{461CD073-E238-46B4-9C07-3D1EE9FA9C19}" presName="parTxOnly" presStyleLbl="node1" presStyleIdx="3" presStyleCnt="4" custLinFactNeighborX="1831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CE50266A-279E-415A-8DBD-E6279C4F558D}" srcId="{D24CCBAB-BA11-4A28-9E08-0EDD4CF9E773}" destId="{A45FAE17-53B6-40EE-A429-F6F5F6467254}" srcOrd="2" destOrd="0" parTransId="{0B121AF3-9E7A-491B-A37F-294BC7313426}" sibTransId="{41661D03-D304-40DF-B3A4-E7DFD3CE1326}"/>
    <dgm:cxn modelId="{868F6E4B-643E-43FE-A9DC-28DF735AE429}" type="presOf" srcId="{D24CCBAB-BA11-4A28-9E08-0EDD4CF9E773}" destId="{7B7827B4-105D-494F-972F-0606536B8B5F}" srcOrd="0" destOrd="0" presId="urn:microsoft.com/office/officeart/2005/8/layout/chevron1"/>
    <dgm:cxn modelId="{A0CF8EA9-989C-413F-B6E2-8B45676B1A32}" srcId="{D24CCBAB-BA11-4A28-9E08-0EDD4CF9E773}" destId="{1A5314F2-FC8E-413A-BBA5-E982D04C2708}" srcOrd="1" destOrd="0" parTransId="{0D536285-6F62-47DF-90DD-58D71C0BE639}" sibTransId="{5CFDC657-A385-4BF6-96B9-17302FA4B6EC}"/>
    <dgm:cxn modelId="{A6F44DB9-A077-4CDB-B609-1D68F26C7C2B}" type="presOf" srcId="{461CD073-E238-46B4-9C07-3D1EE9FA9C19}" destId="{7657F562-19CB-4E97-8C84-6E85B12E19B8}" srcOrd="0" destOrd="0" presId="urn:microsoft.com/office/officeart/2005/8/layout/chevron1"/>
    <dgm:cxn modelId="{B9ED0CC5-E0C6-4AC2-BF7B-7964EB7B9D0A}" type="presOf" srcId="{1A5314F2-FC8E-413A-BBA5-E982D04C2708}" destId="{150A3B91-0B30-426C-80CF-BE5475682287}" srcOrd="0" destOrd="0" presId="urn:microsoft.com/office/officeart/2005/8/layout/chevron1"/>
    <dgm:cxn modelId="{037783CA-C0C1-447C-B18B-AD310058EFD4}" srcId="{D24CCBAB-BA11-4A28-9E08-0EDD4CF9E773}" destId="{461CD073-E238-46B4-9C07-3D1EE9FA9C19}" srcOrd="3" destOrd="0" parTransId="{906371D4-95F7-4CB1-8F90-DBC381D8AFB8}" sibTransId="{A080F167-E901-492B-8A3D-D59E98DA2630}"/>
    <dgm:cxn modelId="{83E254EB-5BB8-40EE-AE30-4BBC2698CFE6}" srcId="{D24CCBAB-BA11-4A28-9E08-0EDD4CF9E773}" destId="{21F4E289-DD16-4DDC-83FB-C1D66B94CAEB}" srcOrd="0" destOrd="0" parTransId="{CC28441C-26F8-45B3-ADDA-7AEF1D8CDAC1}" sibTransId="{C8D8497D-3818-4EB6-8FC2-1A6028E0142A}"/>
    <dgm:cxn modelId="{2D07ABF5-7826-4CC0-B65E-E08B9C095700}" type="presOf" srcId="{21F4E289-DD16-4DDC-83FB-C1D66B94CAEB}" destId="{098E64FE-3C5F-4BB2-872D-122D26DD25F4}" srcOrd="0" destOrd="0" presId="urn:microsoft.com/office/officeart/2005/8/layout/chevron1"/>
    <dgm:cxn modelId="{1FB9BBF9-8B9A-4F4C-AD55-D5EC349286AF}" type="presOf" srcId="{A45FAE17-53B6-40EE-A429-F6F5F6467254}" destId="{516BA33D-1BF1-439D-A28F-49B3A202527B}" srcOrd="0" destOrd="0" presId="urn:microsoft.com/office/officeart/2005/8/layout/chevron1"/>
    <dgm:cxn modelId="{4374D8DA-5F7C-4EB1-8B83-4FA5A326C522}" type="presParOf" srcId="{7B7827B4-105D-494F-972F-0606536B8B5F}" destId="{098E64FE-3C5F-4BB2-872D-122D26DD25F4}" srcOrd="0" destOrd="0" presId="urn:microsoft.com/office/officeart/2005/8/layout/chevron1"/>
    <dgm:cxn modelId="{912F9AC4-226D-4494-9706-6751B52D5F24}" type="presParOf" srcId="{7B7827B4-105D-494F-972F-0606536B8B5F}" destId="{EDF5F9DA-76E0-42D9-B31D-8F96531533DA}" srcOrd="1" destOrd="0" presId="urn:microsoft.com/office/officeart/2005/8/layout/chevron1"/>
    <dgm:cxn modelId="{28700D1F-30E5-48E0-AE18-FAB166F1F3EC}" type="presParOf" srcId="{7B7827B4-105D-494F-972F-0606536B8B5F}" destId="{150A3B91-0B30-426C-80CF-BE5475682287}" srcOrd="2" destOrd="0" presId="urn:microsoft.com/office/officeart/2005/8/layout/chevron1"/>
    <dgm:cxn modelId="{CD7BAB62-1131-4AF0-85CF-5501F690F5E2}" type="presParOf" srcId="{7B7827B4-105D-494F-972F-0606536B8B5F}" destId="{0B817DBD-64DF-4FFA-8E81-49538E34F96C}" srcOrd="3" destOrd="0" presId="urn:microsoft.com/office/officeart/2005/8/layout/chevron1"/>
    <dgm:cxn modelId="{1E0B2AF5-A91A-4755-9FB1-B65A7C1A5679}" type="presParOf" srcId="{7B7827B4-105D-494F-972F-0606536B8B5F}" destId="{516BA33D-1BF1-439D-A28F-49B3A202527B}" srcOrd="4" destOrd="0" presId="urn:microsoft.com/office/officeart/2005/8/layout/chevron1"/>
    <dgm:cxn modelId="{0EE89280-5042-44B6-87F6-9EB5B71E4665}" type="presParOf" srcId="{7B7827B4-105D-494F-972F-0606536B8B5F}" destId="{CDF42F41-F3BF-447F-B7B8-CF1DDA38F37E}" srcOrd="5" destOrd="0" presId="urn:microsoft.com/office/officeart/2005/8/layout/chevron1"/>
    <dgm:cxn modelId="{1D3D4850-497A-4C16-BBEC-2887AD82A16A}" type="presParOf" srcId="{7B7827B4-105D-494F-972F-0606536B8B5F}" destId="{7657F562-19CB-4E97-8C84-6E85B12E19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CCBAB-BA11-4A28-9E08-0EDD4CF9E7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F4E289-DD16-4DDC-83FB-C1D66B94CAEB}">
      <dgm:prSet phldrT="[Texto]" custT="1"/>
      <dgm:spPr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pt-BR" sz="1600" dirty="0"/>
            <a:t>1. Correlação</a:t>
          </a:r>
        </a:p>
      </dgm:t>
    </dgm:pt>
    <dgm:pt modelId="{CC28441C-26F8-45B3-ADDA-7AEF1D8CDAC1}" type="parTrans" cxnId="{83E254EB-5BB8-40EE-AE30-4BBC2698CFE6}">
      <dgm:prSet/>
      <dgm:spPr/>
      <dgm:t>
        <a:bodyPr/>
        <a:lstStyle/>
        <a:p>
          <a:endParaRPr lang="pt-BR" sz="1600"/>
        </a:p>
      </dgm:t>
    </dgm:pt>
    <dgm:pt modelId="{C8D8497D-3818-4EB6-8FC2-1A6028E0142A}" type="sibTrans" cxnId="{83E254EB-5BB8-40EE-AE30-4BBC2698CFE6}">
      <dgm:prSet/>
      <dgm:spPr/>
      <dgm:t>
        <a:bodyPr/>
        <a:lstStyle/>
        <a:p>
          <a:endParaRPr lang="pt-BR" sz="1600"/>
        </a:p>
      </dgm:t>
    </dgm:pt>
    <dgm:pt modelId="{1A5314F2-FC8E-413A-BBA5-E982D04C270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dirty="0"/>
            <a:t>2. Inclinação</a:t>
          </a:r>
        </a:p>
      </dgm:t>
    </dgm:pt>
    <dgm:pt modelId="{0D536285-6F62-47DF-90DD-58D71C0BE639}" type="parTrans" cxnId="{A0CF8EA9-989C-413F-B6E2-8B45676B1A32}">
      <dgm:prSet/>
      <dgm:spPr/>
      <dgm:t>
        <a:bodyPr/>
        <a:lstStyle/>
        <a:p>
          <a:endParaRPr lang="pt-BR" sz="1600"/>
        </a:p>
      </dgm:t>
    </dgm:pt>
    <dgm:pt modelId="{5CFDC657-A385-4BF6-96B9-17302FA4B6EC}" type="sibTrans" cxnId="{A0CF8EA9-989C-413F-B6E2-8B45676B1A32}">
      <dgm:prSet/>
      <dgm:spPr/>
      <dgm:t>
        <a:bodyPr/>
        <a:lstStyle/>
        <a:p>
          <a:endParaRPr lang="pt-BR" sz="1600"/>
        </a:p>
      </dgm:t>
    </dgm:pt>
    <dgm:pt modelId="{A45FAE17-53B6-40EE-A429-F6F5F6467254}">
      <dgm:prSet phldrT="[Texto]" custT="1"/>
      <dgm:spPr/>
      <dgm:t>
        <a:bodyPr/>
        <a:lstStyle/>
        <a:p>
          <a:r>
            <a:rPr lang="pt-BR" sz="1600" dirty="0"/>
            <a:t>3. Interceptação</a:t>
          </a:r>
        </a:p>
      </dgm:t>
    </dgm:pt>
    <dgm:pt modelId="{0B121AF3-9E7A-491B-A37F-294BC7313426}" type="parTrans" cxnId="{CE50266A-279E-415A-8DBD-E6279C4F558D}">
      <dgm:prSet/>
      <dgm:spPr/>
      <dgm:t>
        <a:bodyPr/>
        <a:lstStyle/>
        <a:p>
          <a:endParaRPr lang="pt-BR" sz="1600"/>
        </a:p>
      </dgm:t>
    </dgm:pt>
    <dgm:pt modelId="{41661D03-D304-40DF-B3A4-E7DFD3CE1326}" type="sibTrans" cxnId="{CE50266A-279E-415A-8DBD-E6279C4F558D}">
      <dgm:prSet/>
      <dgm:spPr/>
      <dgm:t>
        <a:bodyPr/>
        <a:lstStyle/>
        <a:p>
          <a:endParaRPr lang="pt-BR" sz="1600"/>
        </a:p>
      </dgm:t>
    </dgm:pt>
    <dgm:pt modelId="{461CD073-E238-46B4-9C07-3D1EE9FA9C19}">
      <dgm:prSet phldrT="[Texto]" custT="1"/>
      <dgm:spPr/>
      <dgm:t>
        <a:bodyPr/>
        <a:lstStyle/>
        <a:p>
          <a:r>
            <a:rPr lang="pt-BR" sz="1600" dirty="0"/>
            <a:t>4. Previsão</a:t>
          </a:r>
        </a:p>
      </dgm:t>
    </dgm:pt>
    <dgm:pt modelId="{906371D4-95F7-4CB1-8F90-DBC381D8AFB8}" type="parTrans" cxnId="{037783CA-C0C1-447C-B18B-AD310058EFD4}">
      <dgm:prSet/>
      <dgm:spPr/>
      <dgm:t>
        <a:bodyPr/>
        <a:lstStyle/>
        <a:p>
          <a:endParaRPr lang="pt-BR" sz="1600"/>
        </a:p>
      </dgm:t>
    </dgm:pt>
    <dgm:pt modelId="{A080F167-E901-492B-8A3D-D59E98DA2630}" type="sibTrans" cxnId="{037783CA-C0C1-447C-B18B-AD310058EFD4}">
      <dgm:prSet/>
      <dgm:spPr/>
      <dgm:t>
        <a:bodyPr/>
        <a:lstStyle/>
        <a:p>
          <a:endParaRPr lang="pt-BR" sz="1600"/>
        </a:p>
      </dgm:t>
    </dgm:pt>
    <dgm:pt modelId="{7B7827B4-105D-494F-972F-0606536B8B5F}" type="pres">
      <dgm:prSet presAssocID="{D24CCBAB-BA11-4A28-9E08-0EDD4CF9E773}" presName="Name0" presStyleCnt="0">
        <dgm:presLayoutVars>
          <dgm:dir/>
          <dgm:animLvl val="lvl"/>
          <dgm:resizeHandles val="exact"/>
        </dgm:presLayoutVars>
      </dgm:prSet>
      <dgm:spPr/>
    </dgm:pt>
    <dgm:pt modelId="{098E64FE-3C5F-4BB2-872D-122D26DD25F4}" type="pres">
      <dgm:prSet presAssocID="{21F4E289-DD16-4DDC-83FB-C1D66B94CAEB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4385" y="1402254"/>
          <a:ext cx="2552566" cy="1021026"/>
        </a:xfrm>
        <a:prstGeom prst="chevron">
          <a:avLst/>
        </a:prstGeom>
      </dgm:spPr>
    </dgm:pt>
    <dgm:pt modelId="{EDF5F9DA-76E0-42D9-B31D-8F96531533DA}" type="pres">
      <dgm:prSet presAssocID="{C8D8497D-3818-4EB6-8FC2-1A6028E0142A}" presName="parTxOnlySpace" presStyleCnt="0"/>
      <dgm:spPr/>
    </dgm:pt>
    <dgm:pt modelId="{150A3B91-0B30-426C-80CF-BE5475682287}" type="pres">
      <dgm:prSet presAssocID="{1A5314F2-FC8E-413A-BBA5-E982D04C27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817DBD-64DF-4FFA-8E81-49538E34F96C}" type="pres">
      <dgm:prSet presAssocID="{5CFDC657-A385-4BF6-96B9-17302FA4B6EC}" presName="parTxOnlySpace" presStyleCnt="0"/>
      <dgm:spPr/>
    </dgm:pt>
    <dgm:pt modelId="{516BA33D-1BF1-439D-A28F-49B3A202527B}" type="pres">
      <dgm:prSet presAssocID="{A45FAE17-53B6-40EE-A429-F6F5F646725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F42F41-F3BF-447F-B7B8-CF1DDA38F37E}" type="pres">
      <dgm:prSet presAssocID="{41661D03-D304-40DF-B3A4-E7DFD3CE1326}" presName="parTxOnlySpace" presStyleCnt="0"/>
      <dgm:spPr/>
    </dgm:pt>
    <dgm:pt modelId="{7657F562-19CB-4E97-8C84-6E85B12E19B8}" type="pres">
      <dgm:prSet presAssocID="{461CD073-E238-46B4-9C07-3D1EE9FA9C19}" presName="parTxOnly" presStyleLbl="node1" presStyleIdx="3" presStyleCnt="4" custLinFactNeighborX="1831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CE50266A-279E-415A-8DBD-E6279C4F558D}" srcId="{D24CCBAB-BA11-4A28-9E08-0EDD4CF9E773}" destId="{A45FAE17-53B6-40EE-A429-F6F5F6467254}" srcOrd="2" destOrd="0" parTransId="{0B121AF3-9E7A-491B-A37F-294BC7313426}" sibTransId="{41661D03-D304-40DF-B3A4-E7DFD3CE1326}"/>
    <dgm:cxn modelId="{868F6E4B-643E-43FE-A9DC-28DF735AE429}" type="presOf" srcId="{D24CCBAB-BA11-4A28-9E08-0EDD4CF9E773}" destId="{7B7827B4-105D-494F-972F-0606536B8B5F}" srcOrd="0" destOrd="0" presId="urn:microsoft.com/office/officeart/2005/8/layout/chevron1"/>
    <dgm:cxn modelId="{A0CF8EA9-989C-413F-B6E2-8B45676B1A32}" srcId="{D24CCBAB-BA11-4A28-9E08-0EDD4CF9E773}" destId="{1A5314F2-FC8E-413A-BBA5-E982D04C2708}" srcOrd="1" destOrd="0" parTransId="{0D536285-6F62-47DF-90DD-58D71C0BE639}" sibTransId="{5CFDC657-A385-4BF6-96B9-17302FA4B6EC}"/>
    <dgm:cxn modelId="{A6F44DB9-A077-4CDB-B609-1D68F26C7C2B}" type="presOf" srcId="{461CD073-E238-46B4-9C07-3D1EE9FA9C19}" destId="{7657F562-19CB-4E97-8C84-6E85B12E19B8}" srcOrd="0" destOrd="0" presId="urn:microsoft.com/office/officeart/2005/8/layout/chevron1"/>
    <dgm:cxn modelId="{B9ED0CC5-E0C6-4AC2-BF7B-7964EB7B9D0A}" type="presOf" srcId="{1A5314F2-FC8E-413A-BBA5-E982D04C2708}" destId="{150A3B91-0B30-426C-80CF-BE5475682287}" srcOrd="0" destOrd="0" presId="urn:microsoft.com/office/officeart/2005/8/layout/chevron1"/>
    <dgm:cxn modelId="{037783CA-C0C1-447C-B18B-AD310058EFD4}" srcId="{D24CCBAB-BA11-4A28-9E08-0EDD4CF9E773}" destId="{461CD073-E238-46B4-9C07-3D1EE9FA9C19}" srcOrd="3" destOrd="0" parTransId="{906371D4-95F7-4CB1-8F90-DBC381D8AFB8}" sibTransId="{A080F167-E901-492B-8A3D-D59E98DA2630}"/>
    <dgm:cxn modelId="{83E254EB-5BB8-40EE-AE30-4BBC2698CFE6}" srcId="{D24CCBAB-BA11-4A28-9E08-0EDD4CF9E773}" destId="{21F4E289-DD16-4DDC-83FB-C1D66B94CAEB}" srcOrd="0" destOrd="0" parTransId="{CC28441C-26F8-45B3-ADDA-7AEF1D8CDAC1}" sibTransId="{C8D8497D-3818-4EB6-8FC2-1A6028E0142A}"/>
    <dgm:cxn modelId="{2D07ABF5-7826-4CC0-B65E-E08B9C095700}" type="presOf" srcId="{21F4E289-DD16-4DDC-83FB-C1D66B94CAEB}" destId="{098E64FE-3C5F-4BB2-872D-122D26DD25F4}" srcOrd="0" destOrd="0" presId="urn:microsoft.com/office/officeart/2005/8/layout/chevron1"/>
    <dgm:cxn modelId="{1FB9BBF9-8B9A-4F4C-AD55-D5EC349286AF}" type="presOf" srcId="{A45FAE17-53B6-40EE-A429-F6F5F6467254}" destId="{516BA33D-1BF1-439D-A28F-49B3A202527B}" srcOrd="0" destOrd="0" presId="urn:microsoft.com/office/officeart/2005/8/layout/chevron1"/>
    <dgm:cxn modelId="{4374D8DA-5F7C-4EB1-8B83-4FA5A326C522}" type="presParOf" srcId="{7B7827B4-105D-494F-972F-0606536B8B5F}" destId="{098E64FE-3C5F-4BB2-872D-122D26DD25F4}" srcOrd="0" destOrd="0" presId="urn:microsoft.com/office/officeart/2005/8/layout/chevron1"/>
    <dgm:cxn modelId="{912F9AC4-226D-4494-9706-6751B52D5F24}" type="presParOf" srcId="{7B7827B4-105D-494F-972F-0606536B8B5F}" destId="{EDF5F9DA-76E0-42D9-B31D-8F96531533DA}" srcOrd="1" destOrd="0" presId="urn:microsoft.com/office/officeart/2005/8/layout/chevron1"/>
    <dgm:cxn modelId="{28700D1F-30E5-48E0-AE18-FAB166F1F3EC}" type="presParOf" srcId="{7B7827B4-105D-494F-972F-0606536B8B5F}" destId="{150A3B91-0B30-426C-80CF-BE5475682287}" srcOrd="2" destOrd="0" presId="urn:microsoft.com/office/officeart/2005/8/layout/chevron1"/>
    <dgm:cxn modelId="{CD7BAB62-1131-4AF0-85CF-5501F690F5E2}" type="presParOf" srcId="{7B7827B4-105D-494F-972F-0606536B8B5F}" destId="{0B817DBD-64DF-4FFA-8E81-49538E34F96C}" srcOrd="3" destOrd="0" presId="urn:microsoft.com/office/officeart/2005/8/layout/chevron1"/>
    <dgm:cxn modelId="{1E0B2AF5-A91A-4755-9FB1-B65A7C1A5679}" type="presParOf" srcId="{7B7827B4-105D-494F-972F-0606536B8B5F}" destId="{516BA33D-1BF1-439D-A28F-49B3A202527B}" srcOrd="4" destOrd="0" presId="urn:microsoft.com/office/officeart/2005/8/layout/chevron1"/>
    <dgm:cxn modelId="{0EE89280-5042-44B6-87F6-9EB5B71E4665}" type="presParOf" srcId="{7B7827B4-105D-494F-972F-0606536B8B5F}" destId="{CDF42F41-F3BF-447F-B7B8-CF1DDA38F37E}" srcOrd="5" destOrd="0" presId="urn:microsoft.com/office/officeart/2005/8/layout/chevron1"/>
    <dgm:cxn modelId="{1D3D4850-497A-4C16-BBEC-2887AD82A16A}" type="presParOf" srcId="{7B7827B4-105D-494F-972F-0606536B8B5F}" destId="{7657F562-19CB-4E97-8C84-6E85B12E19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4CCBAB-BA11-4A28-9E08-0EDD4CF9E7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F4E289-DD16-4DDC-83FB-C1D66B94CAEB}">
      <dgm:prSet phldrT="[Texto]" custT="1"/>
      <dgm:spPr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pt-BR" sz="1600" dirty="0"/>
            <a:t>1. Correlação</a:t>
          </a:r>
        </a:p>
      </dgm:t>
    </dgm:pt>
    <dgm:pt modelId="{CC28441C-26F8-45B3-ADDA-7AEF1D8CDAC1}" type="parTrans" cxnId="{83E254EB-5BB8-40EE-AE30-4BBC2698CFE6}">
      <dgm:prSet/>
      <dgm:spPr/>
      <dgm:t>
        <a:bodyPr/>
        <a:lstStyle/>
        <a:p>
          <a:endParaRPr lang="pt-BR" sz="1600"/>
        </a:p>
      </dgm:t>
    </dgm:pt>
    <dgm:pt modelId="{C8D8497D-3818-4EB6-8FC2-1A6028E0142A}" type="sibTrans" cxnId="{83E254EB-5BB8-40EE-AE30-4BBC2698CFE6}">
      <dgm:prSet/>
      <dgm:spPr/>
      <dgm:t>
        <a:bodyPr/>
        <a:lstStyle/>
        <a:p>
          <a:endParaRPr lang="pt-BR" sz="1600"/>
        </a:p>
      </dgm:t>
    </dgm:pt>
    <dgm:pt modelId="{1A5314F2-FC8E-413A-BBA5-E982D04C2708}">
      <dgm:prSet phldrT="[Texto]" custT="1"/>
      <dgm:spPr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pt-BR" sz="1600" dirty="0"/>
            <a:t>2. Inclinação</a:t>
          </a:r>
        </a:p>
      </dgm:t>
    </dgm:pt>
    <dgm:pt modelId="{0D536285-6F62-47DF-90DD-58D71C0BE639}" type="parTrans" cxnId="{A0CF8EA9-989C-413F-B6E2-8B45676B1A32}">
      <dgm:prSet/>
      <dgm:spPr/>
      <dgm:t>
        <a:bodyPr/>
        <a:lstStyle/>
        <a:p>
          <a:endParaRPr lang="pt-BR" sz="1600"/>
        </a:p>
      </dgm:t>
    </dgm:pt>
    <dgm:pt modelId="{5CFDC657-A385-4BF6-96B9-17302FA4B6EC}" type="sibTrans" cxnId="{A0CF8EA9-989C-413F-B6E2-8B45676B1A32}">
      <dgm:prSet/>
      <dgm:spPr/>
      <dgm:t>
        <a:bodyPr/>
        <a:lstStyle/>
        <a:p>
          <a:endParaRPr lang="pt-BR" sz="1600"/>
        </a:p>
      </dgm:t>
    </dgm:pt>
    <dgm:pt modelId="{A45FAE17-53B6-40EE-A429-F6F5F646725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dirty="0"/>
            <a:t>3. Interceptação</a:t>
          </a:r>
        </a:p>
      </dgm:t>
    </dgm:pt>
    <dgm:pt modelId="{0B121AF3-9E7A-491B-A37F-294BC7313426}" type="parTrans" cxnId="{CE50266A-279E-415A-8DBD-E6279C4F558D}">
      <dgm:prSet/>
      <dgm:spPr/>
      <dgm:t>
        <a:bodyPr/>
        <a:lstStyle/>
        <a:p>
          <a:endParaRPr lang="pt-BR" sz="1600"/>
        </a:p>
      </dgm:t>
    </dgm:pt>
    <dgm:pt modelId="{41661D03-D304-40DF-B3A4-E7DFD3CE1326}" type="sibTrans" cxnId="{CE50266A-279E-415A-8DBD-E6279C4F558D}">
      <dgm:prSet/>
      <dgm:spPr/>
      <dgm:t>
        <a:bodyPr/>
        <a:lstStyle/>
        <a:p>
          <a:endParaRPr lang="pt-BR" sz="1600"/>
        </a:p>
      </dgm:t>
    </dgm:pt>
    <dgm:pt modelId="{461CD073-E238-46B4-9C07-3D1EE9FA9C19}">
      <dgm:prSet phldrT="[Texto]" custT="1"/>
      <dgm:spPr/>
      <dgm:t>
        <a:bodyPr/>
        <a:lstStyle/>
        <a:p>
          <a:r>
            <a:rPr lang="pt-BR" sz="1600" dirty="0"/>
            <a:t>4. Previsão</a:t>
          </a:r>
        </a:p>
      </dgm:t>
    </dgm:pt>
    <dgm:pt modelId="{906371D4-95F7-4CB1-8F90-DBC381D8AFB8}" type="parTrans" cxnId="{037783CA-C0C1-447C-B18B-AD310058EFD4}">
      <dgm:prSet/>
      <dgm:spPr/>
      <dgm:t>
        <a:bodyPr/>
        <a:lstStyle/>
        <a:p>
          <a:endParaRPr lang="pt-BR" sz="1600"/>
        </a:p>
      </dgm:t>
    </dgm:pt>
    <dgm:pt modelId="{A080F167-E901-492B-8A3D-D59E98DA2630}" type="sibTrans" cxnId="{037783CA-C0C1-447C-B18B-AD310058EFD4}">
      <dgm:prSet/>
      <dgm:spPr/>
      <dgm:t>
        <a:bodyPr/>
        <a:lstStyle/>
        <a:p>
          <a:endParaRPr lang="pt-BR" sz="1600"/>
        </a:p>
      </dgm:t>
    </dgm:pt>
    <dgm:pt modelId="{7B7827B4-105D-494F-972F-0606536B8B5F}" type="pres">
      <dgm:prSet presAssocID="{D24CCBAB-BA11-4A28-9E08-0EDD4CF9E773}" presName="Name0" presStyleCnt="0">
        <dgm:presLayoutVars>
          <dgm:dir/>
          <dgm:animLvl val="lvl"/>
          <dgm:resizeHandles val="exact"/>
        </dgm:presLayoutVars>
      </dgm:prSet>
      <dgm:spPr/>
    </dgm:pt>
    <dgm:pt modelId="{098E64FE-3C5F-4BB2-872D-122D26DD25F4}" type="pres">
      <dgm:prSet presAssocID="{21F4E289-DD16-4DDC-83FB-C1D66B94CAEB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4385" y="1402254"/>
          <a:ext cx="2552566" cy="1021026"/>
        </a:xfrm>
        <a:prstGeom prst="chevron">
          <a:avLst/>
        </a:prstGeom>
      </dgm:spPr>
    </dgm:pt>
    <dgm:pt modelId="{EDF5F9DA-76E0-42D9-B31D-8F96531533DA}" type="pres">
      <dgm:prSet presAssocID="{C8D8497D-3818-4EB6-8FC2-1A6028E0142A}" presName="parTxOnlySpace" presStyleCnt="0"/>
      <dgm:spPr/>
    </dgm:pt>
    <dgm:pt modelId="{150A3B91-0B30-426C-80CF-BE5475682287}" type="pres">
      <dgm:prSet presAssocID="{1A5314F2-FC8E-413A-BBA5-E982D04C2708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301694" y="1402254"/>
          <a:ext cx="2552566" cy="1021026"/>
        </a:xfrm>
        <a:prstGeom prst="chevron">
          <a:avLst/>
        </a:prstGeom>
      </dgm:spPr>
    </dgm:pt>
    <dgm:pt modelId="{0B817DBD-64DF-4FFA-8E81-49538E34F96C}" type="pres">
      <dgm:prSet presAssocID="{5CFDC657-A385-4BF6-96B9-17302FA4B6EC}" presName="parTxOnlySpace" presStyleCnt="0"/>
      <dgm:spPr/>
    </dgm:pt>
    <dgm:pt modelId="{516BA33D-1BF1-439D-A28F-49B3A202527B}" type="pres">
      <dgm:prSet presAssocID="{A45FAE17-53B6-40EE-A429-F6F5F646725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F42F41-F3BF-447F-B7B8-CF1DDA38F37E}" type="pres">
      <dgm:prSet presAssocID="{41661D03-D304-40DF-B3A4-E7DFD3CE1326}" presName="parTxOnlySpace" presStyleCnt="0"/>
      <dgm:spPr/>
    </dgm:pt>
    <dgm:pt modelId="{7657F562-19CB-4E97-8C84-6E85B12E19B8}" type="pres">
      <dgm:prSet presAssocID="{461CD073-E238-46B4-9C07-3D1EE9FA9C19}" presName="parTxOnly" presStyleLbl="node1" presStyleIdx="3" presStyleCnt="4" custLinFactNeighborX="1831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CE50266A-279E-415A-8DBD-E6279C4F558D}" srcId="{D24CCBAB-BA11-4A28-9E08-0EDD4CF9E773}" destId="{A45FAE17-53B6-40EE-A429-F6F5F6467254}" srcOrd="2" destOrd="0" parTransId="{0B121AF3-9E7A-491B-A37F-294BC7313426}" sibTransId="{41661D03-D304-40DF-B3A4-E7DFD3CE1326}"/>
    <dgm:cxn modelId="{868F6E4B-643E-43FE-A9DC-28DF735AE429}" type="presOf" srcId="{D24CCBAB-BA11-4A28-9E08-0EDD4CF9E773}" destId="{7B7827B4-105D-494F-972F-0606536B8B5F}" srcOrd="0" destOrd="0" presId="urn:microsoft.com/office/officeart/2005/8/layout/chevron1"/>
    <dgm:cxn modelId="{A0CF8EA9-989C-413F-B6E2-8B45676B1A32}" srcId="{D24CCBAB-BA11-4A28-9E08-0EDD4CF9E773}" destId="{1A5314F2-FC8E-413A-BBA5-E982D04C2708}" srcOrd="1" destOrd="0" parTransId="{0D536285-6F62-47DF-90DD-58D71C0BE639}" sibTransId="{5CFDC657-A385-4BF6-96B9-17302FA4B6EC}"/>
    <dgm:cxn modelId="{A6F44DB9-A077-4CDB-B609-1D68F26C7C2B}" type="presOf" srcId="{461CD073-E238-46B4-9C07-3D1EE9FA9C19}" destId="{7657F562-19CB-4E97-8C84-6E85B12E19B8}" srcOrd="0" destOrd="0" presId="urn:microsoft.com/office/officeart/2005/8/layout/chevron1"/>
    <dgm:cxn modelId="{B9ED0CC5-E0C6-4AC2-BF7B-7964EB7B9D0A}" type="presOf" srcId="{1A5314F2-FC8E-413A-BBA5-E982D04C2708}" destId="{150A3B91-0B30-426C-80CF-BE5475682287}" srcOrd="0" destOrd="0" presId="urn:microsoft.com/office/officeart/2005/8/layout/chevron1"/>
    <dgm:cxn modelId="{037783CA-C0C1-447C-B18B-AD310058EFD4}" srcId="{D24CCBAB-BA11-4A28-9E08-0EDD4CF9E773}" destId="{461CD073-E238-46B4-9C07-3D1EE9FA9C19}" srcOrd="3" destOrd="0" parTransId="{906371D4-95F7-4CB1-8F90-DBC381D8AFB8}" sibTransId="{A080F167-E901-492B-8A3D-D59E98DA2630}"/>
    <dgm:cxn modelId="{83E254EB-5BB8-40EE-AE30-4BBC2698CFE6}" srcId="{D24CCBAB-BA11-4A28-9E08-0EDD4CF9E773}" destId="{21F4E289-DD16-4DDC-83FB-C1D66B94CAEB}" srcOrd="0" destOrd="0" parTransId="{CC28441C-26F8-45B3-ADDA-7AEF1D8CDAC1}" sibTransId="{C8D8497D-3818-4EB6-8FC2-1A6028E0142A}"/>
    <dgm:cxn modelId="{2D07ABF5-7826-4CC0-B65E-E08B9C095700}" type="presOf" srcId="{21F4E289-DD16-4DDC-83FB-C1D66B94CAEB}" destId="{098E64FE-3C5F-4BB2-872D-122D26DD25F4}" srcOrd="0" destOrd="0" presId="urn:microsoft.com/office/officeart/2005/8/layout/chevron1"/>
    <dgm:cxn modelId="{1FB9BBF9-8B9A-4F4C-AD55-D5EC349286AF}" type="presOf" srcId="{A45FAE17-53B6-40EE-A429-F6F5F6467254}" destId="{516BA33D-1BF1-439D-A28F-49B3A202527B}" srcOrd="0" destOrd="0" presId="urn:microsoft.com/office/officeart/2005/8/layout/chevron1"/>
    <dgm:cxn modelId="{4374D8DA-5F7C-4EB1-8B83-4FA5A326C522}" type="presParOf" srcId="{7B7827B4-105D-494F-972F-0606536B8B5F}" destId="{098E64FE-3C5F-4BB2-872D-122D26DD25F4}" srcOrd="0" destOrd="0" presId="urn:microsoft.com/office/officeart/2005/8/layout/chevron1"/>
    <dgm:cxn modelId="{912F9AC4-226D-4494-9706-6751B52D5F24}" type="presParOf" srcId="{7B7827B4-105D-494F-972F-0606536B8B5F}" destId="{EDF5F9DA-76E0-42D9-B31D-8F96531533DA}" srcOrd="1" destOrd="0" presId="urn:microsoft.com/office/officeart/2005/8/layout/chevron1"/>
    <dgm:cxn modelId="{28700D1F-30E5-48E0-AE18-FAB166F1F3EC}" type="presParOf" srcId="{7B7827B4-105D-494F-972F-0606536B8B5F}" destId="{150A3B91-0B30-426C-80CF-BE5475682287}" srcOrd="2" destOrd="0" presId="urn:microsoft.com/office/officeart/2005/8/layout/chevron1"/>
    <dgm:cxn modelId="{CD7BAB62-1131-4AF0-85CF-5501F690F5E2}" type="presParOf" srcId="{7B7827B4-105D-494F-972F-0606536B8B5F}" destId="{0B817DBD-64DF-4FFA-8E81-49538E34F96C}" srcOrd="3" destOrd="0" presId="urn:microsoft.com/office/officeart/2005/8/layout/chevron1"/>
    <dgm:cxn modelId="{1E0B2AF5-A91A-4755-9FB1-B65A7C1A5679}" type="presParOf" srcId="{7B7827B4-105D-494F-972F-0606536B8B5F}" destId="{516BA33D-1BF1-439D-A28F-49B3A202527B}" srcOrd="4" destOrd="0" presId="urn:microsoft.com/office/officeart/2005/8/layout/chevron1"/>
    <dgm:cxn modelId="{0EE89280-5042-44B6-87F6-9EB5B71E4665}" type="presParOf" srcId="{7B7827B4-105D-494F-972F-0606536B8B5F}" destId="{CDF42F41-F3BF-447F-B7B8-CF1DDA38F37E}" srcOrd="5" destOrd="0" presId="urn:microsoft.com/office/officeart/2005/8/layout/chevron1"/>
    <dgm:cxn modelId="{1D3D4850-497A-4C16-BBEC-2887AD82A16A}" type="presParOf" srcId="{7B7827B4-105D-494F-972F-0606536B8B5F}" destId="{7657F562-19CB-4E97-8C84-6E85B12E19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4CCBAB-BA11-4A28-9E08-0EDD4CF9E7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F4E289-DD16-4DDC-83FB-C1D66B94CAEB}">
      <dgm:prSet phldrT="[Texto]" custT="1"/>
      <dgm:spPr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pt-BR" sz="1600" dirty="0"/>
            <a:t>1. Correlação</a:t>
          </a:r>
        </a:p>
      </dgm:t>
    </dgm:pt>
    <dgm:pt modelId="{CC28441C-26F8-45B3-ADDA-7AEF1D8CDAC1}" type="parTrans" cxnId="{83E254EB-5BB8-40EE-AE30-4BBC2698CFE6}">
      <dgm:prSet/>
      <dgm:spPr/>
      <dgm:t>
        <a:bodyPr/>
        <a:lstStyle/>
        <a:p>
          <a:endParaRPr lang="pt-BR" sz="1600"/>
        </a:p>
      </dgm:t>
    </dgm:pt>
    <dgm:pt modelId="{C8D8497D-3818-4EB6-8FC2-1A6028E0142A}" type="sibTrans" cxnId="{83E254EB-5BB8-40EE-AE30-4BBC2698CFE6}">
      <dgm:prSet/>
      <dgm:spPr/>
      <dgm:t>
        <a:bodyPr/>
        <a:lstStyle/>
        <a:p>
          <a:endParaRPr lang="pt-BR" sz="1600"/>
        </a:p>
      </dgm:t>
    </dgm:pt>
    <dgm:pt modelId="{1A5314F2-FC8E-413A-BBA5-E982D04C2708}">
      <dgm:prSet phldrT="[Texto]" custT="1"/>
      <dgm:spPr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pt-BR" sz="1600" dirty="0"/>
            <a:t>2. Inclinação</a:t>
          </a:r>
        </a:p>
      </dgm:t>
    </dgm:pt>
    <dgm:pt modelId="{0D536285-6F62-47DF-90DD-58D71C0BE639}" type="parTrans" cxnId="{A0CF8EA9-989C-413F-B6E2-8B45676B1A32}">
      <dgm:prSet/>
      <dgm:spPr/>
      <dgm:t>
        <a:bodyPr/>
        <a:lstStyle/>
        <a:p>
          <a:endParaRPr lang="pt-BR" sz="1600"/>
        </a:p>
      </dgm:t>
    </dgm:pt>
    <dgm:pt modelId="{5CFDC657-A385-4BF6-96B9-17302FA4B6EC}" type="sibTrans" cxnId="{A0CF8EA9-989C-413F-B6E2-8B45676B1A32}">
      <dgm:prSet/>
      <dgm:spPr/>
      <dgm:t>
        <a:bodyPr/>
        <a:lstStyle/>
        <a:p>
          <a:endParaRPr lang="pt-BR" sz="1600"/>
        </a:p>
      </dgm:t>
    </dgm:pt>
    <dgm:pt modelId="{A45FAE17-53B6-40EE-A429-F6F5F6467254}">
      <dgm:prSet phldrT="[Texto]" custT="1"/>
      <dgm:spPr/>
      <dgm:t>
        <a:bodyPr/>
        <a:lstStyle/>
        <a:p>
          <a:r>
            <a:rPr lang="pt-BR" sz="1600" dirty="0"/>
            <a:t>3. Interceptação</a:t>
          </a:r>
        </a:p>
      </dgm:t>
    </dgm:pt>
    <dgm:pt modelId="{0B121AF3-9E7A-491B-A37F-294BC7313426}" type="parTrans" cxnId="{CE50266A-279E-415A-8DBD-E6279C4F558D}">
      <dgm:prSet/>
      <dgm:spPr/>
      <dgm:t>
        <a:bodyPr/>
        <a:lstStyle/>
        <a:p>
          <a:endParaRPr lang="pt-BR" sz="1600"/>
        </a:p>
      </dgm:t>
    </dgm:pt>
    <dgm:pt modelId="{41661D03-D304-40DF-B3A4-E7DFD3CE1326}" type="sibTrans" cxnId="{CE50266A-279E-415A-8DBD-E6279C4F558D}">
      <dgm:prSet/>
      <dgm:spPr/>
      <dgm:t>
        <a:bodyPr/>
        <a:lstStyle/>
        <a:p>
          <a:endParaRPr lang="pt-BR" sz="1600"/>
        </a:p>
      </dgm:t>
    </dgm:pt>
    <dgm:pt modelId="{461CD073-E238-46B4-9C07-3D1EE9FA9C19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dirty="0"/>
            <a:t>4. Previsão</a:t>
          </a:r>
        </a:p>
      </dgm:t>
    </dgm:pt>
    <dgm:pt modelId="{906371D4-95F7-4CB1-8F90-DBC381D8AFB8}" type="parTrans" cxnId="{037783CA-C0C1-447C-B18B-AD310058EFD4}">
      <dgm:prSet/>
      <dgm:spPr/>
      <dgm:t>
        <a:bodyPr/>
        <a:lstStyle/>
        <a:p>
          <a:endParaRPr lang="pt-BR" sz="1600"/>
        </a:p>
      </dgm:t>
    </dgm:pt>
    <dgm:pt modelId="{A080F167-E901-492B-8A3D-D59E98DA2630}" type="sibTrans" cxnId="{037783CA-C0C1-447C-B18B-AD310058EFD4}">
      <dgm:prSet/>
      <dgm:spPr/>
      <dgm:t>
        <a:bodyPr/>
        <a:lstStyle/>
        <a:p>
          <a:endParaRPr lang="pt-BR" sz="1600"/>
        </a:p>
      </dgm:t>
    </dgm:pt>
    <dgm:pt modelId="{7B7827B4-105D-494F-972F-0606536B8B5F}" type="pres">
      <dgm:prSet presAssocID="{D24CCBAB-BA11-4A28-9E08-0EDD4CF9E773}" presName="Name0" presStyleCnt="0">
        <dgm:presLayoutVars>
          <dgm:dir/>
          <dgm:animLvl val="lvl"/>
          <dgm:resizeHandles val="exact"/>
        </dgm:presLayoutVars>
      </dgm:prSet>
      <dgm:spPr/>
    </dgm:pt>
    <dgm:pt modelId="{098E64FE-3C5F-4BB2-872D-122D26DD25F4}" type="pres">
      <dgm:prSet presAssocID="{21F4E289-DD16-4DDC-83FB-C1D66B94CAEB}" presName="parTxOnly" presStyleLbl="node1" presStyleIdx="0" presStyleCnt="4">
        <dgm:presLayoutVars>
          <dgm:chMax val="0"/>
          <dgm:chPref val="0"/>
          <dgm:bulletEnabled val="1"/>
        </dgm:presLayoutVars>
      </dgm:prSet>
      <dgm:spPr>
        <a:xfrm>
          <a:off x="4385" y="1402254"/>
          <a:ext cx="2552566" cy="1021026"/>
        </a:xfrm>
        <a:prstGeom prst="chevron">
          <a:avLst/>
        </a:prstGeom>
      </dgm:spPr>
    </dgm:pt>
    <dgm:pt modelId="{EDF5F9DA-76E0-42D9-B31D-8F96531533DA}" type="pres">
      <dgm:prSet presAssocID="{C8D8497D-3818-4EB6-8FC2-1A6028E0142A}" presName="parTxOnlySpace" presStyleCnt="0"/>
      <dgm:spPr/>
    </dgm:pt>
    <dgm:pt modelId="{150A3B91-0B30-426C-80CF-BE5475682287}" type="pres">
      <dgm:prSet presAssocID="{1A5314F2-FC8E-413A-BBA5-E982D04C2708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2301694" y="1402254"/>
          <a:ext cx="2552566" cy="1021026"/>
        </a:xfrm>
        <a:prstGeom prst="chevron">
          <a:avLst/>
        </a:prstGeom>
      </dgm:spPr>
    </dgm:pt>
    <dgm:pt modelId="{0B817DBD-64DF-4FFA-8E81-49538E34F96C}" type="pres">
      <dgm:prSet presAssocID="{5CFDC657-A385-4BF6-96B9-17302FA4B6EC}" presName="parTxOnlySpace" presStyleCnt="0"/>
      <dgm:spPr/>
    </dgm:pt>
    <dgm:pt modelId="{516BA33D-1BF1-439D-A28F-49B3A202527B}" type="pres">
      <dgm:prSet presAssocID="{A45FAE17-53B6-40EE-A429-F6F5F646725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F42F41-F3BF-447F-B7B8-CF1DDA38F37E}" type="pres">
      <dgm:prSet presAssocID="{41661D03-D304-40DF-B3A4-E7DFD3CE1326}" presName="parTxOnlySpace" presStyleCnt="0"/>
      <dgm:spPr/>
    </dgm:pt>
    <dgm:pt modelId="{7657F562-19CB-4E97-8C84-6E85B12E19B8}" type="pres">
      <dgm:prSet presAssocID="{461CD073-E238-46B4-9C07-3D1EE9FA9C19}" presName="parTxOnly" presStyleLbl="node1" presStyleIdx="3" presStyleCnt="4" custLinFactNeighborX="18314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CE50266A-279E-415A-8DBD-E6279C4F558D}" srcId="{D24CCBAB-BA11-4A28-9E08-0EDD4CF9E773}" destId="{A45FAE17-53B6-40EE-A429-F6F5F6467254}" srcOrd="2" destOrd="0" parTransId="{0B121AF3-9E7A-491B-A37F-294BC7313426}" sibTransId="{41661D03-D304-40DF-B3A4-E7DFD3CE1326}"/>
    <dgm:cxn modelId="{868F6E4B-643E-43FE-A9DC-28DF735AE429}" type="presOf" srcId="{D24CCBAB-BA11-4A28-9E08-0EDD4CF9E773}" destId="{7B7827B4-105D-494F-972F-0606536B8B5F}" srcOrd="0" destOrd="0" presId="urn:microsoft.com/office/officeart/2005/8/layout/chevron1"/>
    <dgm:cxn modelId="{A0CF8EA9-989C-413F-B6E2-8B45676B1A32}" srcId="{D24CCBAB-BA11-4A28-9E08-0EDD4CF9E773}" destId="{1A5314F2-FC8E-413A-BBA5-E982D04C2708}" srcOrd="1" destOrd="0" parTransId="{0D536285-6F62-47DF-90DD-58D71C0BE639}" sibTransId="{5CFDC657-A385-4BF6-96B9-17302FA4B6EC}"/>
    <dgm:cxn modelId="{A6F44DB9-A077-4CDB-B609-1D68F26C7C2B}" type="presOf" srcId="{461CD073-E238-46B4-9C07-3D1EE9FA9C19}" destId="{7657F562-19CB-4E97-8C84-6E85B12E19B8}" srcOrd="0" destOrd="0" presId="urn:microsoft.com/office/officeart/2005/8/layout/chevron1"/>
    <dgm:cxn modelId="{B9ED0CC5-E0C6-4AC2-BF7B-7964EB7B9D0A}" type="presOf" srcId="{1A5314F2-FC8E-413A-BBA5-E982D04C2708}" destId="{150A3B91-0B30-426C-80CF-BE5475682287}" srcOrd="0" destOrd="0" presId="urn:microsoft.com/office/officeart/2005/8/layout/chevron1"/>
    <dgm:cxn modelId="{037783CA-C0C1-447C-B18B-AD310058EFD4}" srcId="{D24CCBAB-BA11-4A28-9E08-0EDD4CF9E773}" destId="{461CD073-E238-46B4-9C07-3D1EE9FA9C19}" srcOrd="3" destOrd="0" parTransId="{906371D4-95F7-4CB1-8F90-DBC381D8AFB8}" sibTransId="{A080F167-E901-492B-8A3D-D59E98DA2630}"/>
    <dgm:cxn modelId="{83E254EB-5BB8-40EE-AE30-4BBC2698CFE6}" srcId="{D24CCBAB-BA11-4A28-9E08-0EDD4CF9E773}" destId="{21F4E289-DD16-4DDC-83FB-C1D66B94CAEB}" srcOrd="0" destOrd="0" parTransId="{CC28441C-26F8-45B3-ADDA-7AEF1D8CDAC1}" sibTransId="{C8D8497D-3818-4EB6-8FC2-1A6028E0142A}"/>
    <dgm:cxn modelId="{2D07ABF5-7826-4CC0-B65E-E08B9C095700}" type="presOf" srcId="{21F4E289-DD16-4DDC-83FB-C1D66B94CAEB}" destId="{098E64FE-3C5F-4BB2-872D-122D26DD25F4}" srcOrd="0" destOrd="0" presId="urn:microsoft.com/office/officeart/2005/8/layout/chevron1"/>
    <dgm:cxn modelId="{1FB9BBF9-8B9A-4F4C-AD55-D5EC349286AF}" type="presOf" srcId="{A45FAE17-53B6-40EE-A429-F6F5F6467254}" destId="{516BA33D-1BF1-439D-A28F-49B3A202527B}" srcOrd="0" destOrd="0" presId="urn:microsoft.com/office/officeart/2005/8/layout/chevron1"/>
    <dgm:cxn modelId="{4374D8DA-5F7C-4EB1-8B83-4FA5A326C522}" type="presParOf" srcId="{7B7827B4-105D-494F-972F-0606536B8B5F}" destId="{098E64FE-3C5F-4BB2-872D-122D26DD25F4}" srcOrd="0" destOrd="0" presId="urn:microsoft.com/office/officeart/2005/8/layout/chevron1"/>
    <dgm:cxn modelId="{912F9AC4-226D-4494-9706-6751B52D5F24}" type="presParOf" srcId="{7B7827B4-105D-494F-972F-0606536B8B5F}" destId="{EDF5F9DA-76E0-42D9-B31D-8F96531533DA}" srcOrd="1" destOrd="0" presId="urn:microsoft.com/office/officeart/2005/8/layout/chevron1"/>
    <dgm:cxn modelId="{28700D1F-30E5-48E0-AE18-FAB166F1F3EC}" type="presParOf" srcId="{7B7827B4-105D-494F-972F-0606536B8B5F}" destId="{150A3B91-0B30-426C-80CF-BE5475682287}" srcOrd="2" destOrd="0" presId="urn:microsoft.com/office/officeart/2005/8/layout/chevron1"/>
    <dgm:cxn modelId="{CD7BAB62-1131-4AF0-85CF-5501F690F5E2}" type="presParOf" srcId="{7B7827B4-105D-494F-972F-0606536B8B5F}" destId="{0B817DBD-64DF-4FFA-8E81-49538E34F96C}" srcOrd="3" destOrd="0" presId="urn:microsoft.com/office/officeart/2005/8/layout/chevron1"/>
    <dgm:cxn modelId="{1E0B2AF5-A91A-4755-9FB1-B65A7C1A5679}" type="presParOf" srcId="{7B7827B4-105D-494F-972F-0606536B8B5F}" destId="{516BA33D-1BF1-439D-A28F-49B3A202527B}" srcOrd="4" destOrd="0" presId="urn:microsoft.com/office/officeart/2005/8/layout/chevron1"/>
    <dgm:cxn modelId="{0EE89280-5042-44B6-87F6-9EB5B71E4665}" type="presParOf" srcId="{7B7827B4-105D-494F-972F-0606536B8B5F}" destId="{CDF42F41-F3BF-447F-B7B8-CF1DDA38F37E}" srcOrd="5" destOrd="0" presId="urn:microsoft.com/office/officeart/2005/8/layout/chevron1"/>
    <dgm:cxn modelId="{1D3D4850-497A-4C16-BBEC-2887AD82A16A}" type="presParOf" srcId="{7B7827B4-105D-494F-972F-0606536B8B5F}" destId="{7657F562-19CB-4E97-8C84-6E85B12E19B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E64FE-3C5F-4BB2-872D-122D26DD25F4}">
      <dsp:nvSpPr>
        <dsp:cNvPr id="0" name=""/>
        <dsp:cNvSpPr/>
      </dsp:nvSpPr>
      <dsp:spPr>
        <a:xfrm>
          <a:off x="4385" y="1402254"/>
          <a:ext cx="2552566" cy="1021026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Correlação</a:t>
          </a:r>
        </a:p>
      </dsp:txBody>
      <dsp:txXfrm>
        <a:off x="514898" y="1402254"/>
        <a:ext cx="1531540" cy="1021026"/>
      </dsp:txXfrm>
    </dsp:sp>
    <dsp:sp modelId="{150A3B91-0B30-426C-80CF-BE5475682287}">
      <dsp:nvSpPr>
        <dsp:cNvPr id="0" name=""/>
        <dsp:cNvSpPr/>
      </dsp:nvSpPr>
      <dsp:spPr>
        <a:xfrm>
          <a:off x="2301694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Inclinação</a:t>
          </a:r>
        </a:p>
      </dsp:txBody>
      <dsp:txXfrm>
        <a:off x="2812207" y="1402254"/>
        <a:ext cx="1531540" cy="1021026"/>
      </dsp:txXfrm>
    </dsp:sp>
    <dsp:sp modelId="{516BA33D-1BF1-439D-A28F-49B3A202527B}">
      <dsp:nvSpPr>
        <dsp:cNvPr id="0" name=""/>
        <dsp:cNvSpPr/>
      </dsp:nvSpPr>
      <dsp:spPr>
        <a:xfrm>
          <a:off x="4599004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Interceptação</a:t>
          </a:r>
        </a:p>
      </dsp:txBody>
      <dsp:txXfrm>
        <a:off x="5109517" y="1402254"/>
        <a:ext cx="1531540" cy="1021026"/>
      </dsp:txXfrm>
    </dsp:sp>
    <dsp:sp modelId="{7657F562-19CB-4E97-8C84-6E85B12E19B8}">
      <dsp:nvSpPr>
        <dsp:cNvPr id="0" name=""/>
        <dsp:cNvSpPr/>
      </dsp:nvSpPr>
      <dsp:spPr>
        <a:xfrm>
          <a:off x="6900699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Previsão</a:t>
          </a:r>
        </a:p>
      </dsp:txBody>
      <dsp:txXfrm>
        <a:off x="7411212" y="1402254"/>
        <a:ext cx="1531540" cy="1021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E64FE-3C5F-4BB2-872D-122D26DD25F4}">
      <dsp:nvSpPr>
        <dsp:cNvPr id="0" name=""/>
        <dsp:cNvSpPr/>
      </dsp:nvSpPr>
      <dsp:spPr>
        <a:xfrm>
          <a:off x="4385" y="1402254"/>
          <a:ext cx="2552566" cy="1021026"/>
        </a:xfrm>
        <a:prstGeom prst="chevron">
          <a:avLst/>
        </a:prstGeom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Correlação</a:t>
          </a:r>
        </a:p>
      </dsp:txBody>
      <dsp:txXfrm>
        <a:off x="514898" y="1402254"/>
        <a:ext cx="1531540" cy="1021026"/>
      </dsp:txXfrm>
    </dsp:sp>
    <dsp:sp modelId="{150A3B91-0B30-426C-80CF-BE5475682287}">
      <dsp:nvSpPr>
        <dsp:cNvPr id="0" name=""/>
        <dsp:cNvSpPr/>
      </dsp:nvSpPr>
      <dsp:spPr>
        <a:xfrm>
          <a:off x="2301694" y="1402254"/>
          <a:ext cx="2552566" cy="1021026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Inclinação</a:t>
          </a:r>
        </a:p>
      </dsp:txBody>
      <dsp:txXfrm>
        <a:off x="2812207" y="1402254"/>
        <a:ext cx="1531540" cy="1021026"/>
      </dsp:txXfrm>
    </dsp:sp>
    <dsp:sp modelId="{516BA33D-1BF1-439D-A28F-49B3A202527B}">
      <dsp:nvSpPr>
        <dsp:cNvPr id="0" name=""/>
        <dsp:cNvSpPr/>
      </dsp:nvSpPr>
      <dsp:spPr>
        <a:xfrm>
          <a:off x="4599004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Interceptação</a:t>
          </a:r>
        </a:p>
      </dsp:txBody>
      <dsp:txXfrm>
        <a:off x="5109517" y="1402254"/>
        <a:ext cx="1531540" cy="1021026"/>
      </dsp:txXfrm>
    </dsp:sp>
    <dsp:sp modelId="{7657F562-19CB-4E97-8C84-6E85B12E19B8}">
      <dsp:nvSpPr>
        <dsp:cNvPr id="0" name=""/>
        <dsp:cNvSpPr/>
      </dsp:nvSpPr>
      <dsp:spPr>
        <a:xfrm>
          <a:off x="6900699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Previsão</a:t>
          </a:r>
        </a:p>
      </dsp:txBody>
      <dsp:txXfrm>
        <a:off x="7411212" y="1402254"/>
        <a:ext cx="1531540" cy="1021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E64FE-3C5F-4BB2-872D-122D26DD25F4}">
      <dsp:nvSpPr>
        <dsp:cNvPr id="0" name=""/>
        <dsp:cNvSpPr/>
      </dsp:nvSpPr>
      <dsp:spPr>
        <a:xfrm>
          <a:off x="4385" y="1402254"/>
          <a:ext cx="2552566" cy="1021026"/>
        </a:xfrm>
        <a:prstGeom prst="chevron">
          <a:avLst/>
        </a:prstGeom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Correlação</a:t>
          </a:r>
        </a:p>
      </dsp:txBody>
      <dsp:txXfrm>
        <a:off x="514898" y="1402254"/>
        <a:ext cx="1531540" cy="1021026"/>
      </dsp:txXfrm>
    </dsp:sp>
    <dsp:sp modelId="{150A3B91-0B30-426C-80CF-BE5475682287}">
      <dsp:nvSpPr>
        <dsp:cNvPr id="0" name=""/>
        <dsp:cNvSpPr/>
      </dsp:nvSpPr>
      <dsp:spPr>
        <a:xfrm>
          <a:off x="2301694" y="1402254"/>
          <a:ext cx="2552566" cy="1021026"/>
        </a:xfrm>
        <a:prstGeom prst="chevron">
          <a:avLst/>
        </a:prstGeom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Inclinação</a:t>
          </a:r>
        </a:p>
      </dsp:txBody>
      <dsp:txXfrm>
        <a:off x="2812207" y="1402254"/>
        <a:ext cx="1531540" cy="1021026"/>
      </dsp:txXfrm>
    </dsp:sp>
    <dsp:sp modelId="{516BA33D-1BF1-439D-A28F-49B3A202527B}">
      <dsp:nvSpPr>
        <dsp:cNvPr id="0" name=""/>
        <dsp:cNvSpPr/>
      </dsp:nvSpPr>
      <dsp:spPr>
        <a:xfrm>
          <a:off x="4599004" y="1402254"/>
          <a:ext cx="2552566" cy="1021026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Interceptação</a:t>
          </a:r>
        </a:p>
      </dsp:txBody>
      <dsp:txXfrm>
        <a:off x="5109517" y="1402254"/>
        <a:ext cx="1531540" cy="1021026"/>
      </dsp:txXfrm>
    </dsp:sp>
    <dsp:sp modelId="{7657F562-19CB-4E97-8C84-6E85B12E19B8}">
      <dsp:nvSpPr>
        <dsp:cNvPr id="0" name=""/>
        <dsp:cNvSpPr/>
      </dsp:nvSpPr>
      <dsp:spPr>
        <a:xfrm>
          <a:off x="6900699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Previsão</a:t>
          </a:r>
        </a:p>
      </dsp:txBody>
      <dsp:txXfrm>
        <a:off x="7411212" y="1402254"/>
        <a:ext cx="1531540" cy="1021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E64FE-3C5F-4BB2-872D-122D26DD25F4}">
      <dsp:nvSpPr>
        <dsp:cNvPr id="0" name=""/>
        <dsp:cNvSpPr/>
      </dsp:nvSpPr>
      <dsp:spPr>
        <a:xfrm>
          <a:off x="4385" y="1402254"/>
          <a:ext cx="2552566" cy="1021026"/>
        </a:xfrm>
        <a:prstGeom prst="chevron">
          <a:avLst/>
        </a:prstGeom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Correlação</a:t>
          </a:r>
        </a:p>
      </dsp:txBody>
      <dsp:txXfrm>
        <a:off x="514898" y="1402254"/>
        <a:ext cx="1531540" cy="1021026"/>
      </dsp:txXfrm>
    </dsp:sp>
    <dsp:sp modelId="{150A3B91-0B30-426C-80CF-BE5475682287}">
      <dsp:nvSpPr>
        <dsp:cNvPr id="0" name=""/>
        <dsp:cNvSpPr/>
      </dsp:nvSpPr>
      <dsp:spPr>
        <a:xfrm>
          <a:off x="2301694" y="1402254"/>
          <a:ext cx="2552566" cy="1021026"/>
        </a:xfrm>
        <a:prstGeom prst="chevron">
          <a:avLst/>
        </a:prstGeom>
        <a:solidFill>
          <a:srgbClr val="BC451B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Inclinação</a:t>
          </a:r>
        </a:p>
      </dsp:txBody>
      <dsp:txXfrm>
        <a:off x="2812207" y="1402254"/>
        <a:ext cx="1531540" cy="1021026"/>
      </dsp:txXfrm>
    </dsp:sp>
    <dsp:sp modelId="{516BA33D-1BF1-439D-A28F-49B3A202527B}">
      <dsp:nvSpPr>
        <dsp:cNvPr id="0" name=""/>
        <dsp:cNvSpPr/>
      </dsp:nvSpPr>
      <dsp:spPr>
        <a:xfrm>
          <a:off x="4599004" y="1402254"/>
          <a:ext cx="2552566" cy="10210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Interceptação</a:t>
          </a:r>
        </a:p>
      </dsp:txBody>
      <dsp:txXfrm>
        <a:off x="5109517" y="1402254"/>
        <a:ext cx="1531540" cy="1021026"/>
      </dsp:txXfrm>
    </dsp:sp>
    <dsp:sp modelId="{7657F562-19CB-4E97-8C84-6E85B12E19B8}">
      <dsp:nvSpPr>
        <dsp:cNvPr id="0" name=""/>
        <dsp:cNvSpPr/>
      </dsp:nvSpPr>
      <dsp:spPr>
        <a:xfrm>
          <a:off x="6900699" y="1402254"/>
          <a:ext cx="2552566" cy="1021026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Previsão</a:t>
          </a:r>
        </a:p>
      </dsp:txBody>
      <dsp:txXfrm>
        <a:off x="7411212" y="1402254"/>
        <a:ext cx="1531540" cy="1021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5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46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4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0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78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5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81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D5FB-5570-4032-A248-A19711F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AD86C5E-BC7E-418E-B5D6-580BBF575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780847"/>
              </p:ext>
            </p:extLst>
          </p:nvPr>
        </p:nvGraphicFramePr>
        <p:xfrm>
          <a:off x="1369367" y="1658789"/>
          <a:ext cx="9453266" cy="382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25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AAB7F-7C35-4850-80B9-3C1CD0B2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012BDFA6-09C7-41BC-9687-B6729D8B6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0105" y="2295458"/>
                <a:ext cx="3795857" cy="3289264"/>
              </a:xfrm>
              <a:prstGeom prst="rect">
                <a:avLst/>
              </a:prstGeom>
            </p:spPr>
            <p:txBody>
              <a:bodyPr/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Font typeface="Wingdings 2" charset="2"/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𝑐𝑜𝑣𝑎𝑟𝑖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𝑛𝑐𝑖𝑎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Font typeface="Wingdings 2" charset="2"/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𝑛𝑐𝑖𝑎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012BDFA6-09C7-41BC-9687-B6729D8B6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05" y="2295458"/>
                <a:ext cx="3795857" cy="3289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9E19AD70-BDD6-40CC-AD84-16E32C3F1302}"/>
              </a:ext>
            </a:extLst>
          </p:cNvPr>
          <p:cNvSpPr txBox="1"/>
          <p:nvPr/>
        </p:nvSpPr>
        <p:spPr>
          <a:xfrm>
            <a:off x="5282107" y="4542762"/>
            <a:ext cx="596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usar funções prontas para cálculo da covariância e da variância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B7C409-2890-4320-973C-4882B0F7F5D5}"/>
              </a:ext>
            </a:extLst>
          </p:cNvPr>
          <p:cNvSpPr txBox="1"/>
          <p:nvPr/>
        </p:nvSpPr>
        <p:spPr>
          <a:xfrm>
            <a:off x="5382491" y="2295458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Covariância: mede a interdependência entre duas variáveis</a:t>
            </a:r>
          </a:p>
          <a:p>
            <a:endParaRPr lang="pt-BR" dirty="0"/>
          </a:p>
          <a:p>
            <a:r>
              <a:rPr lang="pt-BR" dirty="0"/>
              <a:t>Variância: mede a dispersão, ou a distância entre os valores</a:t>
            </a:r>
          </a:p>
        </p:txBody>
      </p:sp>
    </p:spTree>
    <p:extLst>
      <p:ext uri="{BB962C8B-B14F-4D97-AF65-F5344CB8AC3E}">
        <p14:creationId xmlns:p14="http://schemas.microsoft.com/office/powerpoint/2010/main" val="20702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D5FB-5570-4032-A248-A19711F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AD86C5E-BC7E-418E-B5D6-580BBF575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11919"/>
              </p:ext>
            </p:extLst>
          </p:nvPr>
        </p:nvGraphicFramePr>
        <p:xfrm>
          <a:off x="1369367" y="1658789"/>
          <a:ext cx="9453266" cy="382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87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F54FD-80AB-42DF-8549-4693812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Inclinação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8EE5A8A4-AFD2-4DBF-960E-FC19C9C351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6275" y="2216801"/>
                <a:ext cx="2999450" cy="293530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Font typeface="Wingdings 2" charset="2"/>
                  <a:buNone/>
                </a:pPr>
                <a:endParaRPr lang="pt-BR" dirty="0"/>
              </a:p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correla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desvio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padr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8EE5A8A4-AFD2-4DBF-960E-FC19C9C35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275" y="2216801"/>
                <a:ext cx="2999450" cy="2935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07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D5FB-5570-4032-A248-A19711F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AD86C5E-BC7E-418E-B5D6-580BBF575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172440"/>
              </p:ext>
            </p:extLst>
          </p:nvPr>
        </p:nvGraphicFramePr>
        <p:xfrm>
          <a:off x="1369367" y="1658789"/>
          <a:ext cx="9453266" cy="382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567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8AD80-4705-4B45-8404-000E29F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Interceptação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1C6FDFF4-A1F8-4975-B4BA-22846F0D29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829" y="2477117"/>
                <a:ext cx="5372442" cy="277560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  <a:p>
                <a:pPr marL="0" indent="0" algn="ctr">
                  <a:buFont typeface="Wingdings 2" charset="2"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sz="24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𝑑𝑖𝑎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pPr marL="0" indent="0" algn="ctr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  <a:p>
                <a:pPr marL="0" indent="0" algn="ctr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𝐼𝑛𝑐𝑙𝑖𝑛𝑎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1C6FDFF4-A1F8-4975-B4BA-22846F0D2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829" y="2477117"/>
                <a:ext cx="5372442" cy="2775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6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DD5FB-5570-4032-A248-A19711F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AD86C5E-BC7E-418E-B5D6-580BBF575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991337"/>
              </p:ext>
            </p:extLst>
          </p:nvPr>
        </p:nvGraphicFramePr>
        <p:xfrm>
          <a:off x="1369367" y="1658789"/>
          <a:ext cx="9453266" cy="382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61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6C418-5BA1-4E61-B399-CD6C491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3285F271-95C2-440C-BDE7-BD7390B82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6168" y="1417808"/>
                <a:ext cx="6487512" cy="44241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5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3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20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0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0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0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0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0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60000"/>
                  <a:buFont typeface="Arial" panose="020B0604020202020204" pitchFamily="34" charset="0"/>
                  <a:buChar char="•"/>
                  <a:defRPr sz="1050" kern="1200" cap="all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3200" i="1" cap="non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cap="none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3200" b="0" i="1" cap="none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3200" b="0" i="1" cap="none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3200" b="0" i="1" cap="none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pt-BR" sz="3200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𝑖𝑛𝑡𝑒𝑟𝑐𝑒𝑝𝑡𝑎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b="0" i="1" cap="none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𝑖𝑛𝑐𝑙𝑖𝑛𝑎</m:t>
                      </m:r>
                      <m:r>
                        <a:rPr lang="pt-BR" sz="3200" b="0" cap="none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3200" b="0" i="0" cap="none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200" cap="none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cap="none" smtClean="0">
                          <a:latin typeface="Cambria Math" panose="02040503050406030204" pitchFamily="18" charset="0"/>
                        </a:rPr>
                        <m:t>𝑖𝑛𝑑𝑒𝑝𝑒𝑛𝑑𝑒𝑛𝑡𝑒</m:t>
                      </m:r>
                    </m:oMath>
                  </m:oMathPara>
                </a14:m>
                <a:endParaRPr lang="pt-BR" sz="3200" cap="none" dirty="0"/>
              </a:p>
            </p:txBody>
          </p:sp>
        </mc:Choice>
        <mc:Fallback xmlns="">
          <p:sp>
            <p:nvSpPr>
              <p:cNvPr id="4" name="Espaço Reservado para Conteúdo 2">
                <a:extLst>
                  <a:ext uri="{FF2B5EF4-FFF2-40B4-BE49-F238E27FC236}">
                    <a16:creationId xmlns:a16="http://schemas.microsoft.com/office/drawing/2014/main" id="{3285F271-95C2-440C-BDE7-BD7390B82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168" y="1417808"/>
                <a:ext cx="6487512" cy="4424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5834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465</TotalTime>
  <Words>177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Cambria Math</vt:lpstr>
      <vt:lpstr>Wingdings 2</vt:lpstr>
      <vt:lpstr>Ardósia</vt:lpstr>
      <vt:lpstr>Modelo de Regressão Linear</vt:lpstr>
      <vt:lpstr>Correlação</vt:lpstr>
      <vt:lpstr>Modelo de Regressão Linear</vt:lpstr>
      <vt:lpstr>Inclinação</vt:lpstr>
      <vt:lpstr>Modelo de Regressão Linear</vt:lpstr>
      <vt:lpstr>Interceptação</vt:lpstr>
      <vt:lpstr>Modelo de Regressão Linear</vt:lpstr>
      <vt:lpstr>Previsão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76</cp:revision>
  <dcterms:created xsi:type="dcterms:W3CDTF">2016-12-19T13:42:26Z</dcterms:created>
  <dcterms:modified xsi:type="dcterms:W3CDTF">2019-01-25T01:05:05Z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