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77" r:id="rId2"/>
    <p:sldId id="278" r:id="rId3"/>
    <p:sldId id="279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2726" autoAdjust="0"/>
  </p:normalViewPr>
  <p:slideViewPr>
    <p:cSldViewPr snapToGrid="0">
      <p:cViewPr varScale="1">
        <p:scale>
          <a:sx n="94" d="100"/>
          <a:sy n="94" d="100"/>
        </p:scale>
        <p:origin x="12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ADFE4-2F7B-4D1B-8483-5AC0923A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AE150-9CE5-47E3-8CA3-77781EC9E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8.4.1.Problema.py</a:t>
            </a:r>
          </a:p>
          <a:p>
            <a:r>
              <a:rPr lang="pt-BR" dirty="0"/>
              <a:t>regressao.py</a:t>
            </a:r>
          </a:p>
        </p:txBody>
      </p:sp>
    </p:spTree>
    <p:extLst>
      <p:ext uri="{BB962C8B-B14F-4D97-AF65-F5344CB8AC3E}">
        <p14:creationId xmlns:p14="http://schemas.microsoft.com/office/powerpoint/2010/main" val="193719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308F6-EA9D-43DB-BDAB-8E0293B2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regressao.py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A68E8E-EBBF-4EE5-810E-B2185A3C7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def</a:t>
            </a:r>
            <a:r>
              <a:rPr lang="pt-BR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 </a:t>
            </a:r>
            <a:r>
              <a:rPr lang="pt-BR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correlacao</a:t>
            </a:r>
            <a:r>
              <a:rPr lang="pt-BR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(</a:t>
            </a:r>
            <a:r>
              <a:rPr lang="pt-BR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x,y</a:t>
            </a:r>
            <a:r>
              <a:rPr lang="pt-BR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):</a:t>
            </a:r>
          </a:p>
          <a:p>
            <a:pPr marL="36900" indent="0">
              <a:buNone/>
            </a:pPr>
            <a:endParaRPr lang="pt-BR" dirty="0">
              <a:latin typeface="Courier MonoThai" panose="02070309020205020404" pitchFamily="49" charset="0"/>
              <a:cs typeface="Courier MonoThai" panose="02070309020205020404" pitchFamily="49" charset="0"/>
            </a:endParaRPr>
          </a:p>
          <a:p>
            <a:pPr marL="36900" indent="0">
              <a:buNone/>
            </a:pPr>
            <a:r>
              <a:rPr lang="es-ES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def</a:t>
            </a:r>
            <a:r>
              <a:rPr lang="es-ES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 </a:t>
            </a:r>
            <a:r>
              <a:rPr lang="es-ES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inclinacao</a:t>
            </a:r>
            <a:r>
              <a:rPr lang="es-ES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(</a:t>
            </a:r>
            <a:r>
              <a:rPr lang="es-ES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x,y</a:t>
            </a:r>
            <a:r>
              <a:rPr lang="es-ES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, </a:t>
            </a:r>
            <a:r>
              <a:rPr lang="es-ES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correlacao</a:t>
            </a:r>
            <a:r>
              <a:rPr lang="es-ES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):</a:t>
            </a:r>
          </a:p>
          <a:p>
            <a:pPr marL="36900" indent="0">
              <a:buNone/>
            </a:pPr>
            <a:endParaRPr lang="es-ES" dirty="0">
              <a:latin typeface="Courier MonoThai" panose="02070309020205020404" pitchFamily="49" charset="0"/>
              <a:cs typeface="Courier MonoThai" panose="02070309020205020404" pitchFamily="49" charset="0"/>
            </a:endParaRPr>
          </a:p>
          <a:p>
            <a:pPr marL="36900" indent="0">
              <a:buNone/>
            </a:pPr>
            <a:r>
              <a:rPr lang="es-ES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def</a:t>
            </a:r>
            <a:r>
              <a:rPr lang="es-ES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 </a:t>
            </a:r>
            <a:r>
              <a:rPr lang="es-ES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interceptacao</a:t>
            </a:r>
            <a:r>
              <a:rPr lang="es-ES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(</a:t>
            </a:r>
            <a:r>
              <a:rPr lang="es-ES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x,y,inclinacao</a:t>
            </a:r>
            <a:r>
              <a:rPr lang="es-ES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):</a:t>
            </a:r>
          </a:p>
          <a:p>
            <a:pPr marL="36900" indent="0">
              <a:buNone/>
            </a:pPr>
            <a:endParaRPr lang="es-ES" dirty="0">
              <a:latin typeface="Courier MonoThai" panose="02070309020205020404" pitchFamily="49" charset="0"/>
              <a:cs typeface="Courier MonoThai" panose="02070309020205020404" pitchFamily="49" charset="0"/>
            </a:endParaRPr>
          </a:p>
          <a:p>
            <a:pPr marL="36900" indent="0">
              <a:buNone/>
            </a:pPr>
            <a:r>
              <a:rPr lang="pt-BR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def</a:t>
            </a:r>
            <a:r>
              <a:rPr lang="pt-BR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 </a:t>
            </a:r>
            <a:r>
              <a:rPr lang="pt-BR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previsao</a:t>
            </a:r>
            <a:r>
              <a:rPr lang="pt-BR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(</a:t>
            </a:r>
            <a:r>
              <a:rPr lang="pt-BR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interceptacao</a:t>
            </a:r>
            <a:r>
              <a:rPr lang="pt-BR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, </a:t>
            </a:r>
            <a:r>
              <a:rPr lang="pt-BR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inclinacao</a:t>
            </a:r>
            <a:r>
              <a:rPr lang="pt-BR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, valor):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76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8DFC8-6DDE-43BC-AB93-DA102F9C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8.4.1.Problema.py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F87B2E-E2F0-45B9-AA51-C2D9DDB4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Vai solicitar a quantidade de variáveis </a:t>
            </a:r>
          </a:p>
          <a:p>
            <a:r>
              <a:rPr lang="pt-BR" dirty="0"/>
              <a:t>Vai solicitar a entrada das variáveis dependentes e independentes para criar o modelo</a:t>
            </a:r>
          </a:p>
          <a:p>
            <a:r>
              <a:rPr lang="pt-BR" dirty="0"/>
              <a:t>Vai solicitar o valor que queremos prever/estimar</a:t>
            </a:r>
          </a:p>
          <a:p>
            <a:r>
              <a:rPr lang="pt-BR" dirty="0"/>
              <a:t>Vai executar as funções </a:t>
            </a:r>
            <a:r>
              <a:rPr lang="pt-BR" dirty="0" err="1"/>
              <a:t>correlacao</a:t>
            </a:r>
            <a:r>
              <a:rPr lang="pt-BR" dirty="0"/>
              <a:t>, </a:t>
            </a:r>
            <a:r>
              <a:rPr lang="pt-BR" dirty="0" err="1"/>
              <a:t>inclinacao</a:t>
            </a:r>
            <a:r>
              <a:rPr lang="pt-BR" dirty="0"/>
              <a:t>, </a:t>
            </a:r>
            <a:r>
              <a:rPr lang="pt-BR" dirty="0" err="1"/>
              <a:t>interceptacao</a:t>
            </a:r>
            <a:r>
              <a:rPr lang="pt-BR" dirty="0"/>
              <a:t>, </a:t>
            </a:r>
            <a:r>
              <a:rPr lang="pt-BR" dirty="0" err="1"/>
              <a:t>previsao</a:t>
            </a:r>
            <a:r>
              <a:rPr lang="pt-BR" dirty="0"/>
              <a:t> </a:t>
            </a:r>
            <a:endParaRPr lang="pt-BR" u="sng" dirty="0"/>
          </a:p>
          <a:p>
            <a:r>
              <a:rPr lang="pt-BR" dirty="0"/>
              <a:t>Vai mostrar dados do modelo</a:t>
            </a:r>
          </a:p>
          <a:p>
            <a:r>
              <a:rPr lang="pt-BR" dirty="0"/>
              <a:t>Vai mostrar o resultado da previsão</a:t>
            </a:r>
          </a:p>
        </p:txBody>
      </p:sp>
    </p:spTree>
    <p:extLst>
      <p:ext uri="{BB962C8B-B14F-4D97-AF65-F5344CB8AC3E}">
        <p14:creationId xmlns:p14="http://schemas.microsoft.com/office/powerpoint/2010/main" val="1838614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469</TotalTime>
  <Words>101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Calibri</vt:lpstr>
      <vt:lpstr>Calisto MT</vt:lpstr>
      <vt:lpstr>Courier MonoThai</vt:lpstr>
      <vt:lpstr>Wingdings 2</vt:lpstr>
      <vt:lpstr>Ardósia</vt:lpstr>
      <vt:lpstr>Arquivos</vt:lpstr>
      <vt:lpstr>regressao.py</vt:lpstr>
      <vt:lpstr>8.4.1.Problema.py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78</cp:revision>
  <dcterms:created xsi:type="dcterms:W3CDTF">2016-12-19T13:42:26Z</dcterms:created>
  <dcterms:modified xsi:type="dcterms:W3CDTF">2019-01-25T00:59:40Z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