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"/>
  </p:notesMasterIdLst>
  <p:sldIdLst>
    <p:sldId id="257" r:id="rId2"/>
    <p:sldId id="263" r:id="rId3"/>
    <p:sldId id="258" r:id="rId4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o Amaral" initials="FA" lastIdx="3" clrIdx="0">
    <p:extLst>
      <p:ext uri="{19B8F6BF-5375-455C-9EA6-DF929625EA0E}">
        <p15:presenceInfo xmlns:p15="http://schemas.microsoft.com/office/powerpoint/2012/main" userId="9a6f6749b1a80f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82726" autoAdjust="0"/>
  </p:normalViewPr>
  <p:slideViewPr>
    <p:cSldViewPr snapToGrid="0">
      <p:cViewPr varScale="1">
        <p:scale>
          <a:sx n="94" d="100"/>
          <a:sy n="94" d="100"/>
        </p:scale>
        <p:origin x="12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800A5-1022-4970-8600-38D1B4B6AECD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7EF08-FE2F-42B4-9939-DC216063C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842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142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993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14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24F1FC-4B70-458D-A97C-0DEF7821CF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9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FAE4D33-43CA-4D1C-9ACB-A71BD7F1EF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7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5D82B9A-0CD1-47D6-BB2F-68AB96A456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34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852A977-7914-4C8E-A023-EBD3F9608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49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88DCE0C-27EA-4515-AF95-50D52FF85D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7FDD67E-0115-4236-8CE1-42ED299A63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FDAB88B-31F9-4052-BA86-E4405ACEDA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446" y="5651401"/>
            <a:ext cx="797287" cy="92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14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9A2523B-2884-46F1-BA91-EEA3AC79BE9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45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238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178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608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61E29D-C550-4A06-91C3-5B10E75C96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ACD94EC-EBD6-43CB-B433-626499F8D8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5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02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79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54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2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7A5568A-1634-4399-88CA-93157161E8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0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DCC550-7C03-4109-8E0F-0296BBB53841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5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.xml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.xml"/><Relationship Id="rId6" Type="http://schemas.openxmlformats.org/officeDocument/2006/relationships/image" Target="../media/image10.png"/><Relationship Id="rId5" Type="http://schemas.openxmlformats.org/officeDocument/2006/relationships/image" Target="../media/image7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Distribuição de Poisson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Mede a probabilidade da ocorrência de eventos em intervalo de tempo</a:t>
            </a:r>
          </a:p>
          <a:p>
            <a:r>
              <a:rPr lang="pt-BR" dirty="0"/>
              <a:t>Os eventos a cada intervalo devem ser independentes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969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Fórmula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l-GR"/>
                          <m:t> </m:t>
                        </m:r>
                        <m:r>
                          <m:rPr>
                            <m:nor/>
                          </m:rPr>
                          <a:rPr lang="el-GR"/>
                          <m:t>λ</m:t>
                        </m:r>
                      </m:sup>
                    </m:sSup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/>
                          <m:t> </m:t>
                        </m:r>
                        <m:sSup>
                          <m:sSup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/>
                              <m:t> </m:t>
                            </m:r>
                            <m:r>
                              <m:rPr>
                                <m:nor/>
                              </m:rPr>
                              <a:rPr lang="el-GR"/>
                              <m:t>λ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ú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𝑚𝑒𝑟𝑜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𝑒𝑣𝑒𝑛𝑡𝑜𝑠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𝑞𝑢𝑒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𝑒𝑠𝑡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ã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𝑠𝑒𝑛𝑑𝑜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𝑐𝑎𝑙𝑐𝑢𝑙𝑎𝑑𝑜𝑠</m:t>
                    </m:r>
                  </m:oMath>
                </a14:m>
                <a:endParaRPr lang="pt-BR" dirty="0"/>
              </a:p>
              <a:p>
                <a:r>
                  <a:rPr lang="el-GR" dirty="0"/>
                  <a:t> λ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é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𝑟𝑜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é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𝑑𝑖𝑜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𝑒𝑣𝑒𝑛𝑡𝑜𝑠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𝑞𝑢𝑒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𝑜𝑐𝑜𝑟𝑟𝑒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𝑝𝑜𝑟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𝑖𝑛𝑡𝑒𝑟𝑣𝑎𝑙𝑜</m:t>
                    </m:r>
                  </m:oMath>
                </a14:m>
                <a:endParaRPr lang="pt-BR" dirty="0"/>
              </a:p>
              <a:p>
                <a:r>
                  <a:rPr lang="pt-BR" dirty="0"/>
                  <a:t>e= constante = 2.71828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0">
                <a:blip r:embed="rId4"/>
                <a:stretch>
                  <a:fillRect l="-13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87657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28354" y="1714260"/>
                <a:ext cx="4393275" cy="382201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Número de Acidentes de Carros que ocorrem por dia é de 2 acidentes. Qual a probabilidade de ocorrem 3 em um determinado dia?</a:t>
                </a:r>
              </a:p>
              <a:p>
                <a:r>
                  <a:rPr lang="pt-BR" dirty="0"/>
                  <a:t>X = 3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λ</m:t>
                    </m:r>
                  </m:oMath>
                </a14:m>
                <a:r>
                  <a:rPr lang="pt-BR" dirty="0"/>
                  <a:t>= 2</a:t>
                </a:r>
              </a:p>
              <a:p>
                <a:pPr marL="0" indent="0">
                  <a:buNone/>
                </a:pPr>
                <a:endParaRPr lang="pt-BR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28354" y="1714260"/>
                <a:ext cx="4393275" cy="3822016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8063345" y="1395088"/>
                <a:ext cx="3607723" cy="4519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l-GR"/>
                            <m:t> </m:t>
                          </m:r>
                          <m:r>
                            <m:rPr>
                              <m:nor/>
                            </m:rPr>
                            <a:rPr lang="el-GR"/>
                            <m:t>λ</m:t>
                          </m:r>
                        </m:sup>
                      </m:sSup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l-GR"/>
                            <m:t> </m:t>
                          </m:r>
                          <m:sSup>
                            <m:sSup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l-GR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l-GR"/>
                                <m:t>λ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2,71828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l-GR"/>
                            <m:t> 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2</m:t>
                          </m:r>
                        </m:sup>
                      </m:sSup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l-GR"/>
                            <m:t> </m:t>
                          </m:r>
                          <m:sSup>
                            <m:sSup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l-GR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t-BR" b="0" i="0" smtClean="0"/>
                                <m:t>2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0,1353355 ∗1,33333</m:t>
                      </m:r>
                    </m:oMath>
                  </m:oMathPara>
                </a14:m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0,1804</a:t>
                </a:r>
              </a:p>
              <a:p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345" y="1395088"/>
                <a:ext cx="3607723" cy="45194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62895" y="2298815"/>
            <a:ext cx="3600450" cy="1562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699447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COUNT" val="7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477</TotalTime>
  <Words>98</Words>
  <Application>Microsoft Office PowerPoint</Application>
  <PresentationFormat>Widescreen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Calisto MT</vt:lpstr>
      <vt:lpstr>Cambria Math</vt:lpstr>
      <vt:lpstr>Wingdings 2</vt:lpstr>
      <vt:lpstr>Ardósia</vt:lpstr>
      <vt:lpstr>Distribuição de Poisson</vt:lpstr>
      <vt:lpstr>Fórmula</vt:lpstr>
      <vt:lpstr>Exemplo 1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</dc:creator>
  <cp:lastModifiedBy>Fernando Amaral</cp:lastModifiedBy>
  <cp:revision>79</cp:revision>
  <dcterms:created xsi:type="dcterms:W3CDTF">2016-12-19T13:42:26Z</dcterms:created>
  <dcterms:modified xsi:type="dcterms:W3CDTF">2019-02-24T11:02:48Z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7B723E36-C074-49CF-8FBE-6B36E6781F7D</vt:lpwstr>
  </property>
  <property fmtid="{D5CDD505-2E9C-101B-9397-08002B2CF9AE}" pid="3" name="ArticulatePath">
    <vt:lpwstr>Apresentação1</vt:lpwstr>
  </property>
</Properties>
</file>