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70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07/01/2019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93AEA-169F-4C77-AB95-7A1DBDB8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Bibliotecas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E1585-10AE-4918-9C8D-7F1E88E22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Pandas: dados tabulados e relacionais</a:t>
            </a:r>
          </a:p>
          <a:p>
            <a:r>
              <a:rPr lang="pt-BR" b="1" dirty="0" err="1">
                <a:effectLst/>
              </a:rPr>
              <a:t>NumPy</a:t>
            </a:r>
            <a:r>
              <a:rPr lang="pt-BR" b="1" dirty="0">
                <a:effectLst/>
              </a:rPr>
              <a:t>: operações sobre </a:t>
            </a:r>
            <a:r>
              <a:rPr lang="pt-BR" b="1" dirty="0" err="1">
                <a:effectLst/>
              </a:rPr>
              <a:t>arrays</a:t>
            </a:r>
            <a:r>
              <a:rPr lang="pt-BR" b="1" dirty="0">
                <a:effectLst/>
              </a:rPr>
              <a:t>, matrizes, operações matemáticas</a:t>
            </a:r>
          </a:p>
          <a:p>
            <a:r>
              <a:rPr lang="pt-BR" b="1" dirty="0" err="1">
                <a:effectLst/>
              </a:rPr>
              <a:t>Matplotlib</a:t>
            </a:r>
            <a:r>
              <a:rPr lang="pt-BR" b="1" dirty="0">
                <a:effectLst/>
              </a:rPr>
              <a:t>: visualização</a:t>
            </a:r>
          </a:p>
          <a:p>
            <a:r>
              <a:rPr lang="pt-BR" b="1" dirty="0" err="1">
                <a:effectLst/>
              </a:rPr>
              <a:t>TensorFlow</a:t>
            </a:r>
            <a:r>
              <a:rPr lang="pt-BR" b="1" dirty="0">
                <a:effectLst/>
              </a:rPr>
              <a:t>: Machine </a:t>
            </a:r>
            <a:r>
              <a:rPr lang="pt-BR" b="1" dirty="0" err="1">
                <a:effectLst/>
              </a:rPr>
              <a:t>learning</a:t>
            </a:r>
            <a:r>
              <a:rPr lang="pt-BR" b="1" dirty="0">
                <a:effectLst/>
              </a:rPr>
              <a:t> e </a:t>
            </a:r>
            <a:r>
              <a:rPr lang="pt-BR" b="1" dirty="0" err="1">
                <a:effectLst/>
              </a:rPr>
              <a:t>deep</a:t>
            </a:r>
            <a:r>
              <a:rPr lang="pt-BR" b="1" dirty="0">
                <a:effectLst/>
              </a:rPr>
              <a:t> </a:t>
            </a:r>
            <a:r>
              <a:rPr lang="pt-BR" b="1">
                <a:effectLst/>
              </a:rPr>
              <a:t>learning</a:t>
            </a:r>
          </a:p>
          <a:p>
            <a:endParaRPr lang="pt-BR" b="1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096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487</TotalTime>
  <Words>28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</vt:lpstr>
      <vt:lpstr>Calisto MT</vt:lpstr>
      <vt:lpstr>Wingdings 2</vt:lpstr>
      <vt:lpstr>Ardósia</vt:lpstr>
      <vt:lpstr>Principais Bibliotecas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74</cp:revision>
  <dcterms:created xsi:type="dcterms:W3CDTF">2016-12-19T13:42:26Z</dcterms:created>
  <dcterms:modified xsi:type="dcterms:W3CDTF">2019-01-08T01:26:05Z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