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altLang="en-US" dirty="0"/>
              <a:t>Sushma Rangisetti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altLang="en-US" sz="2400"/>
              <a:t>Step Presentation</a:t>
            </a:r>
            <a:endParaRPr lang="en-IN" altLang="en-US" sz="2400"/>
          </a:p>
          <a:p>
            <a:pPr algn="l"/>
            <a:r>
              <a:rPr lang="en-IN" altLang="en-US" sz="2400"/>
              <a:t>Group B Project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IN" altLang="en-US"/>
              <a:t>Initial Analysis: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 have analysed the data by comparing the Target,Code_Gender,Years_BeginExpluatation_Avg.</a:t>
            </a:r>
            <a:endParaRPr lang="en-IN" altLang="en-US"/>
          </a:p>
          <a:p>
            <a:r>
              <a:rPr lang="en-IN" altLang="en-US"/>
              <a:t>Target represents whether the fraud is committed or not.where as, Code_Gender repersents the gender of the client.</a:t>
            </a:r>
            <a:endParaRPr lang="en-IN" altLang="en-US"/>
          </a:p>
          <a:p>
            <a:r>
              <a:rPr lang="en-IN" altLang="en-US">
                <a:sym typeface="+mn-ea"/>
              </a:rPr>
              <a:t>Years_BeginExpluatation_Avg denotes Normalized information about building where the client lives.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Conclusion:</a:t>
            </a:r>
            <a:endParaRPr lang="en-IN" altLang="en-US"/>
          </a:p>
        </p:txBody>
      </p:sp>
      <p:pic>
        <p:nvPicPr>
          <p:cNvPr id="5" name="Content Placeholder 4" descr="Screenshot 2024-01-26 1739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61050" y="999490"/>
            <a:ext cx="5892800" cy="1915795"/>
          </a:xfrm>
          <a:prstGeom prst="rect">
            <a:avLst/>
          </a:prstGeom>
        </p:spPr>
      </p:pic>
      <p:pic>
        <p:nvPicPr>
          <p:cNvPr id="6" name="Picture 5" descr="Screenshot 2024-01-26 174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95" y="3030220"/>
            <a:ext cx="4614545" cy="35966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4010" y="1318895"/>
            <a:ext cx="4686935" cy="4915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000"/>
              <a:t>The correlation between the variables Target and Years_BeginExpluatation_avg is almost near to zero i.e., -0.0097 which represents that there is no linear relationship between these two variables.</a:t>
            </a:r>
            <a:endParaRPr lang="en-IN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000"/>
              <a:t>Later,I have included Code_Gender to compare the result.</a:t>
            </a:r>
            <a:r>
              <a:rPr lang="en-IN" altLang="en-US" sz="2000">
                <a:sym typeface="+mn-ea"/>
              </a:rPr>
              <a:t>The graph shows that,there is a very slight difference between the male and female clients who were faruded.</a:t>
            </a:r>
            <a:endParaRPr lang="en-IN" altLang="en-US" sz="20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000"/>
              <a:t>It is better to include variables which has a correlation with the Target to do more analysis on the provided data.</a:t>
            </a: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Communications and Dialogues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Sushma Rangisetti</dc:title>
  <dc:creator/>
  <cp:lastModifiedBy>kiran</cp:lastModifiedBy>
  <cp:revision>2</cp:revision>
  <dcterms:created xsi:type="dcterms:W3CDTF">2024-01-26T23:12:13Z</dcterms:created>
  <dcterms:modified xsi:type="dcterms:W3CDTF">2024-01-27T01:06:31Z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5D90822CBC6E4107B6ACDEA9467E3D85_11</vt:lpwstr>
  </property>
  <property fmtid="{D5CDD505-2E9C-101B-9397-08002B2CF9AE}" pid="3" name="KSOProductBuildVer">
    <vt:lpwstr>1033-12.2.0.13431</vt:lpwstr>
  </property>
</Properties>
</file>