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Step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072380"/>
            <a:ext cx="9070848" cy="1066884"/>
          </a:xfrm>
        </p:spPr>
        <p:txBody>
          <a:bodyPr>
            <a:normAutofit/>
          </a:bodyPr>
          <a:lstStyle/>
          <a:p>
            <a:r>
              <a:rPr lang="en-CA" dirty="0" smtClean="0"/>
              <a:t>Group B</a:t>
            </a:r>
          </a:p>
          <a:p>
            <a:r>
              <a:rPr lang="en-CA" dirty="0" smtClean="0"/>
              <a:t>FRAUD DETECTION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53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It seems that people with highest amount credited are committing more fraud</a:t>
            </a:r>
            <a:endParaRPr lang="en-C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2" y="2014194"/>
            <a:ext cx="5431722" cy="371730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014194"/>
            <a:ext cx="5731497" cy="3717303"/>
          </a:xfrm>
        </p:spPr>
      </p:pic>
    </p:spTree>
    <p:extLst>
      <p:ext uri="{BB962C8B-B14F-4D97-AF65-F5344CB8AC3E}">
        <p14:creationId xmlns:p14="http://schemas.microsoft.com/office/powerpoint/2010/main" val="41582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Comparatively people with less  number of children with high income are accomplishing  with fraud activities</a:t>
            </a:r>
            <a:endParaRPr lang="en-CA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8" y="2441542"/>
            <a:ext cx="5284035" cy="356333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8" y="2441542"/>
            <a:ext cx="4754562" cy="3704734"/>
          </a:xfrm>
        </p:spPr>
      </p:pic>
    </p:spTree>
    <p:extLst>
      <p:ext uri="{BB962C8B-B14F-4D97-AF65-F5344CB8AC3E}">
        <p14:creationId xmlns:p14="http://schemas.microsoft.com/office/powerpoint/2010/main" val="355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32" y="897117"/>
            <a:ext cx="10058400" cy="1371600"/>
          </a:xfrm>
        </p:spPr>
        <p:txBody>
          <a:bodyPr>
            <a:noAutofit/>
          </a:bodyPr>
          <a:lstStyle/>
          <a:p>
            <a:r>
              <a:rPr lang="en-CA" sz="2800" dirty="0" smtClean="0"/>
              <a:t>Married people with comparatively high income are seems to do fraud activities</a:t>
            </a:r>
            <a:endParaRPr lang="en-CA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4" y="2916527"/>
            <a:ext cx="5180340" cy="297522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21" y="2916527"/>
            <a:ext cx="4754562" cy="2975226"/>
          </a:xfrm>
        </p:spPr>
      </p:pic>
    </p:spTree>
    <p:extLst>
      <p:ext uri="{BB962C8B-B14F-4D97-AF65-F5344CB8AC3E}">
        <p14:creationId xmlns:p14="http://schemas.microsoft.com/office/powerpoint/2010/main" val="66993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68</TotalTime>
  <Words>45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Step presentation</vt:lpstr>
      <vt:lpstr>It seems that people with highest amount credited are committing more fraud</vt:lpstr>
      <vt:lpstr>Comparatively people with less  number of children with high income are accomplishing  with fraud activities</vt:lpstr>
      <vt:lpstr>Married people with comparatively high income are seems to do fraud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sherin jimo</dc:creator>
  <cp:lastModifiedBy>sherin jimo</cp:lastModifiedBy>
  <cp:revision>8</cp:revision>
  <dcterms:created xsi:type="dcterms:W3CDTF">2024-02-02T03:58:27Z</dcterms:created>
  <dcterms:modified xsi:type="dcterms:W3CDTF">2024-02-02T05:07:02Z</dcterms:modified>
</cp:coreProperties>
</file>