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6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3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4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A48B7-A6CB-4996-9F9D-FE90B3D268FF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6CA06-D3CC-49CB-AC19-014D06A85D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6F3D-57C1-A878-5CDC-036E54A64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02343-F955-9469-2D9F-50379E69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Sushma </a:t>
            </a:r>
            <a:r>
              <a:rPr lang="en-IN" dirty="0" err="1"/>
              <a:t>rangisetti</a:t>
            </a:r>
            <a:endParaRPr lang="en-IN" dirty="0"/>
          </a:p>
          <a:p>
            <a:r>
              <a:rPr lang="en-IN" dirty="0"/>
              <a:t>Group b</a:t>
            </a:r>
          </a:p>
        </p:txBody>
      </p:sp>
    </p:spTree>
    <p:extLst>
      <p:ext uri="{BB962C8B-B14F-4D97-AF65-F5344CB8AC3E}">
        <p14:creationId xmlns:p14="http://schemas.microsoft.com/office/powerpoint/2010/main" val="336323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930B-5FB7-CA79-1BA8-468EB5B3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FA9-4095-07D5-6035-EE3B8707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kiran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OneDrive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Card Fraud Detection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application_data.csv"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null_values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df.isnull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().sum()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null_dtypes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null_values.to_csv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("C:\\Users\\kiran\\OneDrive\\Desktop\\Card Fraud Detection\\nulls.csv")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null_info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'Datatype'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null_dtypes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nUllcount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null_count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null_values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null_dtypes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null_info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kiran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OneDrive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Card Fraud Detection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nulls.csv"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null_info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9031-2DD0-C8CA-6567-DAEC064B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F0A3E9-1E16-2C60-FCC9-01D507127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4" y="1836932"/>
            <a:ext cx="2391734" cy="40227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3E339-49C5-E90C-A083-3547C9D6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72" y="1988853"/>
            <a:ext cx="2391734" cy="3718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5A4613-8730-534F-9A40-4D2D39830800}"/>
              </a:ext>
            </a:extLst>
          </p:cNvPr>
          <p:cNvSpPr txBox="1"/>
          <p:nvPr/>
        </p:nvSpPr>
        <p:spPr>
          <a:xfrm>
            <a:off x="1097280" y="2192694"/>
            <a:ext cx="4706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tried to find the null values in the dataset and also the count of the null values in each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even checked the datatype of the column that has null values and saved this data in a csv format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observing the </a:t>
            </a:r>
            <a:r>
              <a:rPr lang="en-IN" dirty="0" err="1"/>
              <a:t>output,the</a:t>
            </a:r>
            <a:r>
              <a:rPr lang="en-IN" dirty="0"/>
              <a:t> </a:t>
            </a:r>
            <a:r>
              <a:rPr lang="en-IN" dirty="0" err="1"/>
              <a:t>categorical,numerical</a:t>
            </a:r>
            <a:r>
              <a:rPr lang="en-IN" dirty="0"/>
              <a:t> datatypes has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values can be filled by calculating </a:t>
            </a:r>
            <a:r>
              <a:rPr lang="en-IN" dirty="0" err="1"/>
              <a:t>mean,median,mode</a:t>
            </a:r>
            <a:r>
              <a:rPr lang="en-IN" dirty="0"/>
              <a:t> of the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1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2709-AE7D-6CA8-9EA9-1B7BB2D9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857D-173D-75D2-4897-6B71BFEE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653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Retrospect</vt:lpstr>
      <vt:lpstr>Data Prep</vt:lpstr>
      <vt:lpstr>Code:</vt:lpstr>
      <vt:lpstr>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</dc:title>
  <dc:creator>Kiran Teja Gamidi</dc:creator>
  <cp:lastModifiedBy>Kiran Teja Gamidi</cp:lastModifiedBy>
  <cp:revision>1</cp:revision>
  <dcterms:created xsi:type="dcterms:W3CDTF">2024-02-02T17:55:13Z</dcterms:created>
  <dcterms:modified xsi:type="dcterms:W3CDTF">2024-02-02T20:14:37Z</dcterms:modified>
</cp:coreProperties>
</file>