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itha Mohan" userId="94d1d781f4a5f452" providerId="LiveId" clId="{904B5F3D-133E-4DA4-B3B9-C200D7619E39}"/>
    <pc:docChg chg="undo custSel addSld delSld modSld">
      <pc:chgData name="Anjitha Mohan" userId="94d1d781f4a5f452" providerId="LiveId" clId="{904B5F3D-133E-4DA4-B3B9-C200D7619E39}" dt="2024-02-02T01:03:38.910" v="1818" actId="20577"/>
      <pc:docMkLst>
        <pc:docMk/>
      </pc:docMkLst>
      <pc:sldChg chg="del">
        <pc:chgData name="Anjitha Mohan" userId="94d1d781f4a5f452" providerId="LiveId" clId="{904B5F3D-133E-4DA4-B3B9-C200D7619E39}" dt="2024-02-02T00:40:15.043" v="31" actId="47"/>
        <pc:sldMkLst>
          <pc:docMk/>
          <pc:sldMk cId="2396705776" sldId="256"/>
        </pc:sldMkLst>
      </pc:sldChg>
      <pc:sldChg chg="del">
        <pc:chgData name="Anjitha Mohan" userId="94d1d781f4a5f452" providerId="LiveId" clId="{904B5F3D-133E-4DA4-B3B9-C200D7619E39}" dt="2024-02-02T00:40:15.226" v="32" actId="47"/>
        <pc:sldMkLst>
          <pc:docMk/>
          <pc:sldMk cId="3920048708" sldId="257"/>
        </pc:sldMkLst>
      </pc:sldChg>
      <pc:sldChg chg="del">
        <pc:chgData name="Anjitha Mohan" userId="94d1d781f4a5f452" providerId="LiveId" clId="{904B5F3D-133E-4DA4-B3B9-C200D7619E39}" dt="2024-02-02T00:40:15.533" v="34" actId="47"/>
        <pc:sldMkLst>
          <pc:docMk/>
          <pc:sldMk cId="2868385182" sldId="259"/>
        </pc:sldMkLst>
      </pc:sldChg>
      <pc:sldChg chg="del">
        <pc:chgData name="Anjitha Mohan" userId="94d1d781f4a5f452" providerId="LiveId" clId="{904B5F3D-133E-4DA4-B3B9-C200D7619E39}" dt="2024-02-02T00:40:15.376" v="33" actId="47"/>
        <pc:sldMkLst>
          <pc:docMk/>
          <pc:sldMk cId="1675588955" sldId="260"/>
        </pc:sldMkLst>
      </pc:sldChg>
      <pc:sldChg chg="del">
        <pc:chgData name="Anjitha Mohan" userId="94d1d781f4a5f452" providerId="LiveId" clId="{904B5F3D-133E-4DA4-B3B9-C200D7619E39}" dt="2024-02-02T00:40:16.076" v="35" actId="47"/>
        <pc:sldMkLst>
          <pc:docMk/>
          <pc:sldMk cId="1290100752" sldId="261"/>
        </pc:sldMkLst>
      </pc:sldChg>
      <pc:sldChg chg="modSp mod">
        <pc:chgData name="Anjitha Mohan" userId="94d1d781f4a5f452" providerId="LiveId" clId="{904B5F3D-133E-4DA4-B3B9-C200D7619E39}" dt="2024-02-02T00:40:03.563" v="30" actId="20577"/>
        <pc:sldMkLst>
          <pc:docMk/>
          <pc:sldMk cId="2735531052" sldId="263"/>
        </pc:sldMkLst>
        <pc:spChg chg="mod">
          <ac:chgData name="Anjitha Mohan" userId="94d1d781f4a5f452" providerId="LiveId" clId="{904B5F3D-133E-4DA4-B3B9-C200D7619E39}" dt="2024-02-02T00:40:03.563" v="30" actId="20577"/>
          <ac:spMkLst>
            <pc:docMk/>
            <pc:sldMk cId="2735531052" sldId="263"/>
            <ac:spMk id="4" creationId="{04EADC6B-66D9-CAEB-04D5-FC236214EFDD}"/>
          </ac:spMkLst>
        </pc:spChg>
      </pc:sldChg>
      <pc:sldChg chg="del">
        <pc:chgData name="Anjitha Mohan" userId="94d1d781f4a5f452" providerId="LiveId" clId="{904B5F3D-133E-4DA4-B3B9-C200D7619E39}" dt="2024-02-02T00:40:16.644" v="36" actId="47"/>
        <pc:sldMkLst>
          <pc:docMk/>
          <pc:sldMk cId="2649764717" sldId="264"/>
        </pc:sldMkLst>
      </pc:sldChg>
      <pc:sldChg chg="new del">
        <pc:chgData name="Anjitha Mohan" userId="94d1d781f4a5f452" providerId="LiveId" clId="{904B5F3D-133E-4DA4-B3B9-C200D7619E39}" dt="2024-02-02T00:40:44.305" v="39" actId="47"/>
        <pc:sldMkLst>
          <pc:docMk/>
          <pc:sldMk cId="4181194520" sldId="264"/>
        </pc:sldMkLst>
      </pc:sldChg>
      <pc:sldChg chg="modSp new mod">
        <pc:chgData name="Anjitha Mohan" userId="94d1d781f4a5f452" providerId="LiveId" clId="{904B5F3D-133E-4DA4-B3B9-C200D7619E39}" dt="2024-02-02T00:43:56.450" v="189" actId="20577"/>
        <pc:sldMkLst>
          <pc:docMk/>
          <pc:sldMk cId="1176069975" sldId="265"/>
        </pc:sldMkLst>
        <pc:spChg chg="mod">
          <ac:chgData name="Anjitha Mohan" userId="94d1d781f4a5f452" providerId="LiveId" clId="{904B5F3D-133E-4DA4-B3B9-C200D7619E39}" dt="2024-02-02T00:40:58.990" v="63" actId="20577"/>
          <ac:spMkLst>
            <pc:docMk/>
            <pc:sldMk cId="1176069975" sldId="265"/>
            <ac:spMk id="2" creationId="{C97332DA-BF9C-ACEC-0F8A-3766CC06F461}"/>
          </ac:spMkLst>
        </pc:spChg>
        <pc:spChg chg="mod">
          <ac:chgData name="Anjitha Mohan" userId="94d1d781f4a5f452" providerId="LiveId" clId="{904B5F3D-133E-4DA4-B3B9-C200D7619E39}" dt="2024-02-02T00:43:56.450" v="189" actId="20577"/>
          <ac:spMkLst>
            <pc:docMk/>
            <pc:sldMk cId="1176069975" sldId="265"/>
            <ac:spMk id="3" creationId="{EC605A01-182A-6BBB-11E1-C1A4002167EB}"/>
          </ac:spMkLst>
        </pc:spChg>
      </pc:sldChg>
      <pc:sldChg chg="modSp new mod">
        <pc:chgData name="Anjitha Mohan" userId="94d1d781f4a5f452" providerId="LiveId" clId="{904B5F3D-133E-4DA4-B3B9-C200D7619E39}" dt="2024-02-02T00:49:31.617" v="510" actId="20577"/>
        <pc:sldMkLst>
          <pc:docMk/>
          <pc:sldMk cId="1387024616" sldId="266"/>
        </pc:sldMkLst>
        <pc:spChg chg="mod">
          <ac:chgData name="Anjitha Mohan" userId="94d1d781f4a5f452" providerId="LiveId" clId="{904B5F3D-133E-4DA4-B3B9-C200D7619E39}" dt="2024-02-02T00:44:21.261" v="204" actId="20577"/>
          <ac:spMkLst>
            <pc:docMk/>
            <pc:sldMk cId="1387024616" sldId="266"/>
            <ac:spMk id="2" creationId="{5274FF75-CEC1-9EF1-565B-C7ED40C925BE}"/>
          </ac:spMkLst>
        </pc:spChg>
        <pc:spChg chg="mod">
          <ac:chgData name="Anjitha Mohan" userId="94d1d781f4a5f452" providerId="LiveId" clId="{904B5F3D-133E-4DA4-B3B9-C200D7619E39}" dt="2024-02-02T00:49:31.617" v="510" actId="20577"/>
          <ac:spMkLst>
            <pc:docMk/>
            <pc:sldMk cId="1387024616" sldId="266"/>
            <ac:spMk id="3" creationId="{BEBC365B-59C7-5019-13A8-277EB5B4AD72}"/>
          </ac:spMkLst>
        </pc:spChg>
      </pc:sldChg>
      <pc:sldChg chg="modSp new mod">
        <pc:chgData name="Anjitha Mohan" userId="94d1d781f4a5f452" providerId="LiveId" clId="{904B5F3D-133E-4DA4-B3B9-C200D7619E39}" dt="2024-02-02T00:51:49.262" v="737" actId="20577"/>
        <pc:sldMkLst>
          <pc:docMk/>
          <pc:sldMk cId="1382264290" sldId="267"/>
        </pc:sldMkLst>
        <pc:spChg chg="mod">
          <ac:chgData name="Anjitha Mohan" userId="94d1d781f4a5f452" providerId="LiveId" clId="{904B5F3D-133E-4DA4-B3B9-C200D7619E39}" dt="2024-02-02T00:47:56.391" v="416" actId="20577"/>
          <ac:spMkLst>
            <pc:docMk/>
            <pc:sldMk cId="1382264290" sldId="267"/>
            <ac:spMk id="2" creationId="{EB22AFE5-3EA6-1793-3D3C-D04BA75DD69B}"/>
          </ac:spMkLst>
        </pc:spChg>
        <pc:spChg chg="mod">
          <ac:chgData name="Anjitha Mohan" userId="94d1d781f4a5f452" providerId="LiveId" clId="{904B5F3D-133E-4DA4-B3B9-C200D7619E39}" dt="2024-02-02T00:51:49.262" v="737" actId="20577"/>
          <ac:spMkLst>
            <pc:docMk/>
            <pc:sldMk cId="1382264290" sldId="267"/>
            <ac:spMk id="3" creationId="{1F24A603-441B-E175-61B9-18E33C5AC9EB}"/>
          </ac:spMkLst>
        </pc:spChg>
      </pc:sldChg>
      <pc:sldChg chg="modSp new mod">
        <pc:chgData name="Anjitha Mohan" userId="94d1d781f4a5f452" providerId="LiveId" clId="{904B5F3D-133E-4DA4-B3B9-C200D7619E39}" dt="2024-02-02T00:54:18.916" v="917" actId="20577"/>
        <pc:sldMkLst>
          <pc:docMk/>
          <pc:sldMk cId="2460406187" sldId="268"/>
        </pc:sldMkLst>
        <pc:spChg chg="mod">
          <ac:chgData name="Anjitha Mohan" userId="94d1d781f4a5f452" providerId="LiveId" clId="{904B5F3D-133E-4DA4-B3B9-C200D7619E39}" dt="2024-02-02T00:52:09.344" v="749" actId="20577"/>
          <ac:spMkLst>
            <pc:docMk/>
            <pc:sldMk cId="2460406187" sldId="268"/>
            <ac:spMk id="2" creationId="{5EFCF363-34C4-D200-2CE0-C26349EFBE05}"/>
          </ac:spMkLst>
        </pc:spChg>
        <pc:spChg chg="mod">
          <ac:chgData name="Anjitha Mohan" userId="94d1d781f4a5f452" providerId="LiveId" clId="{904B5F3D-133E-4DA4-B3B9-C200D7619E39}" dt="2024-02-02T00:54:18.916" v="917" actId="20577"/>
          <ac:spMkLst>
            <pc:docMk/>
            <pc:sldMk cId="2460406187" sldId="268"/>
            <ac:spMk id="3" creationId="{7007FA7C-21A3-6208-EDCA-913B40D394E1}"/>
          </ac:spMkLst>
        </pc:spChg>
      </pc:sldChg>
      <pc:sldChg chg="modSp new mod">
        <pc:chgData name="Anjitha Mohan" userId="94d1d781f4a5f452" providerId="LiveId" clId="{904B5F3D-133E-4DA4-B3B9-C200D7619E39}" dt="2024-02-02T00:57:37.826" v="1195" actId="20577"/>
        <pc:sldMkLst>
          <pc:docMk/>
          <pc:sldMk cId="1712512131" sldId="269"/>
        </pc:sldMkLst>
        <pc:spChg chg="mod">
          <ac:chgData name="Anjitha Mohan" userId="94d1d781f4a5f452" providerId="LiveId" clId="{904B5F3D-133E-4DA4-B3B9-C200D7619E39}" dt="2024-02-02T00:54:43.147" v="931" actId="20577"/>
          <ac:spMkLst>
            <pc:docMk/>
            <pc:sldMk cId="1712512131" sldId="269"/>
            <ac:spMk id="2" creationId="{1EB429A0-0208-06BA-9396-C57B59060CA1}"/>
          </ac:spMkLst>
        </pc:spChg>
        <pc:spChg chg="mod">
          <ac:chgData name="Anjitha Mohan" userId="94d1d781f4a5f452" providerId="LiveId" clId="{904B5F3D-133E-4DA4-B3B9-C200D7619E39}" dt="2024-02-02T00:57:37.826" v="1195" actId="20577"/>
          <ac:spMkLst>
            <pc:docMk/>
            <pc:sldMk cId="1712512131" sldId="269"/>
            <ac:spMk id="3" creationId="{D503848E-1204-08F5-6288-241A04773F94}"/>
          </ac:spMkLst>
        </pc:spChg>
      </pc:sldChg>
      <pc:sldChg chg="modSp new mod">
        <pc:chgData name="Anjitha Mohan" userId="94d1d781f4a5f452" providerId="LiveId" clId="{904B5F3D-133E-4DA4-B3B9-C200D7619E39}" dt="2024-02-02T01:00:53.337" v="1526" actId="20577"/>
        <pc:sldMkLst>
          <pc:docMk/>
          <pc:sldMk cId="1431448130" sldId="270"/>
        </pc:sldMkLst>
        <pc:spChg chg="mod">
          <ac:chgData name="Anjitha Mohan" userId="94d1d781f4a5f452" providerId="LiveId" clId="{904B5F3D-133E-4DA4-B3B9-C200D7619E39}" dt="2024-02-02T00:57:54.711" v="1210" actId="20577"/>
          <ac:spMkLst>
            <pc:docMk/>
            <pc:sldMk cId="1431448130" sldId="270"/>
            <ac:spMk id="2" creationId="{40BB084F-3FCE-B91D-F0AD-4D12A7800DB8}"/>
          </ac:spMkLst>
        </pc:spChg>
        <pc:spChg chg="mod">
          <ac:chgData name="Anjitha Mohan" userId="94d1d781f4a5f452" providerId="LiveId" clId="{904B5F3D-133E-4DA4-B3B9-C200D7619E39}" dt="2024-02-02T01:00:53.337" v="1526" actId="20577"/>
          <ac:spMkLst>
            <pc:docMk/>
            <pc:sldMk cId="1431448130" sldId="270"/>
            <ac:spMk id="3" creationId="{A533D223-75BB-40A7-38F6-4A967E09F6B8}"/>
          </ac:spMkLst>
        </pc:spChg>
      </pc:sldChg>
      <pc:sldChg chg="modSp new mod">
        <pc:chgData name="Anjitha Mohan" userId="94d1d781f4a5f452" providerId="LiveId" clId="{904B5F3D-133E-4DA4-B3B9-C200D7619E39}" dt="2024-02-02T01:03:38.910" v="1818" actId="20577"/>
        <pc:sldMkLst>
          <pc:docMk/>
          <pc:sldMk cId="1605558446" sldId="271"/>
        </pc:sldMkLst>
        <pc:spChg chg="mod">
          <ac:chgData name="Anjitha Mohan" userId="94d1d781f4a5f452" providerId="LiveId" clId="{904B5F3D-133E-4DA4-B3B9-C200D7619E39}" dt="2024-02-02T01:01:16.236" v="1538" actId="20577"/>
          <ac:spMkLst>
            <pc:docMk/>
            <pc:sldMk cId="1605558446" sldId="271"/>
            <ac:spMk id="2" creationId="{BD979C0C-D7BA-BAA3-7015-017C1C6CEB8E}"/>
          </ac:spMkLst>
        </pc:spChg>
        <pc:spChg chg="mod">
          <ac:chgData name="Anjitha Mohan" userId="94d1d781f4a5f452" providerId="LiveId" clId="{904B5F3D-133E-4DA4-B3B9-C200D7619E39}" dt="2024-02-02T01:03:38.910" v="1818" actId="20577"/>
          <ac:spMkLst>
            <pc:docMk/>
            <pc:sldMk cId="1605558446" sldId="271"/>
            <ac:spMk id="3" creationId="{F5FFA201-7C29-6BA9-A76D-5A5A556B2B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4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08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0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24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36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64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19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18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6BEFDE4-FBC8-4170-B239-604FA7C20CCD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ADC6B-66D9-CAEB-04D5-FC236214EFDD}"/>
              </a:ext>
            </a:extLst>
          </p:cNvPr>
          <p:cNvSpPr txBox="1"/>
          <p:nvPr/>
        </p:nvSpPr>
        <p:spPr>
          <a:xfrm>
            <a:off x="1651518" y="1968759"/>
            <a:ext cx="8481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FRAUD DETECTION</a:t>
            </a:r>
          </a:p>
          <a:p>
            <a:pPr algn="ctr"/>
            <a:r>
              <a:rPr lang="en-CA" sz="2400" dirty="0"/>
              <a:t>DATA PREPRATION</a:t>
            </a:r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dirty="0"/>
          </a:p>
          <a:p>
            <a:pPr algn="ctr"/>
            <a:r>
              <a:rPr lang="en-CA" dirty="0"/>
              <a:t>ANJITHA MOHAN</a:t>
            </a:r>
          </a:p>
        </p:txBody>
      </p:sp>
    </p:spTree>
    <p:extLst>
      <p:ext uri="{BB962C8B-B14F-4D97-AF65-F5344CB8AC3E}">
        <p14:creationId xmlns:p14="http://schemas.microsoft.com/office/powerpoint/2010/main" val="273553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2DA-BF9C-ACEC-0F8A-3766CC06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NULL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5A01-182A-6BBB-11E1-C1A40021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Considering the first 40 columns of the dataset, following columns contain null values</a:t>
            </a:r>
          </a:p>
        </p:txBody>
      </p:sp>
    </p:spTree>
    <p:extLst>
      <p:ext uri="{BB962C8B-B14F-4D97-AF65-F5344CB8AC3E}">
        <p14:creationId xmlns:p14="http://schemas.microsoft.com/office/powerpoint/2010/main" val="11760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FF75-CEC1-9EF1-565B-C7ED40C9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AMT_ANNUITY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365B-59C7-5019-13A8-277EB5B4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the column containing data about 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</a:rPr>
              <a:t>Loan annuity</a:t>
            </a:r>
            <a:r>
              <a:rPr lang="en-CA" dirty="0"/>
              <a:t> </a:t>
            </a:r>
          </a:p>
          <a:p>
            <a:r>
              <a:rPr lang="en-CA" dirty="0"/>
              <a:t>There are 12 null values in these column</a:t>
            </a:r>
          </a:p>
          <a:p>
            <a:r>
              <a:rPr lang="en-CA" dirty="0"/>
              <a:t>We can replace the null values with following mean, median or mode values</a:t>
            </a:r>
          </a:p>
          <a:p>
            <a:r>
              <a:rPr lang="en-US" dirty="0"/>
              <a:t> mean =27108.57</a:t>
            </a:r>
          </a:p>
          <a:p>
            <a:r>
              <a:rPr lang="en-US" dirty="0"/>
              <a:t> median =24903.0</a:t>
            </a:r>
          </a:p>
          <a:p>
            <a:r>
              <a:rPr lang="en-US" dirty="0"/>
              <a:t> mode =9000.0</a:t>
            </a:r>
          </a:p>
          <a:p>
            <a:r>
              <a:rPr lang="en-US" dirty="0"/>
              <a:t>Suggestion : Mean or median would be more appropriate. 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02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AFE5-3EA6-1793-3D3C-D04BA75D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AMT_GOODS_PRICE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A603-441B-E175-61B9-18E33C5A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consumer loans it is the price of the goods for which the loan is given</a:t>
            </a:r>
          </a:p>
          <a:p>
            <a:r>
              <a:rPr lang="en-US" dirty="0"/>
              <a:t>Column consist of 278 null values.</a:t>
            </a:r>
          </a:p>
          <a:p>
            <a:r>
              <a:rPr lang="en-US" dirty="0"/>
              <a:t>The mean, median and mode values of column are</a:t>
            </a:r>
          </a:p>
          <a:p>
            <a:r>
              <a:rPr lang="en-US" dirty="0"/>
              <a:t> mean =538396.20</a:t>
            </a:r>
          </a:p>
          <a:p>
            <a:r>
              <a:rPr lang="en-US" dirty="0"/>
              <a:t> median =450000.0</a:t>
            </a:r>
          </a:p>
          <a:p>
            <a:r>
              <a:rPr lang="en-US" dirty="0"/>
              <a:t> mode =450000.0</a:t>
            </a:r>
          </a:p>
          <a:p>
            <a:r>
              <a:rPr lang="en-US" dirty="0"/>
              <a:t>Suggestion : Since median and mode are same values, and mean is almost in the range of these values, selection of anything from these will work.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26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F363-34C4-D200-2CE0-C26349EF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NAME_TYPE_SUITE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FA7C-21A3-6208-EDCA-913B40D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was accompanying client when he was applying for the loan</a:t>
            </a:r>
          </a:p>
          <a:p>
            <a:r>
              <a:rPr lang="en-CA" dirty="0"/>
              <a:t>1292</a:t>
            </a:r>
            <a:r>
              <a:rPr lang="en-US" dirty="0"/>
              <a:t> values of the column is null</a:t>
            </a:r>
          </a:p>
          <a:p>
            <a:r>
              <a:rPr lang="en-US" dirty="0"/>
              <a:t>Mode = Unaccompanied</a:t>
            </a:r>
          </a:p>
          <a:p>
            <a:r>
              <a:rPr lang="en-US" dirty="0"/>
              <a:t>Suggestion : These feature may not contribute much to the target value(can be avoided)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040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9A0-0208-06BA-9396-C57B5906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OWN_CAR_AGE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848E-1204-08F5-6288-241A0477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 of client's car</a:t>
            </a:r>
          </a:p>
          <a:p>
            <a:r>
              <a:rPr lang="en-CA" dirty="0"/>
              <a:t>A huge number of entries are null for these feature 202929</a:t>
            </a:r>
          </a:p>
          <a:p>
            <a:r>
              <a:rPr lang="en-US" dirty="0"/>
              <a:t> mean =12.06</a:t>
            </a:r>
          </a:p>
          <a:p>
            <a:r>
              <a:rPr lang="en-US" dirty="0"/>
              <a:t> median =9.0</a:t>
            </a:r>
          </a:p>
          <a:p>
            <a:r>
              <a:rPr lang="en-US" dirty="0"/>
              <a:t> mode =7.0</a:t>
            </a:r>
          </a:p>
          <a:p>
            <a:r>
              <a:rPr lang="en-US" dirty="0"/>
              <a:t>Suggestion : Since there is huge number of null values cannot proceed without data filling. But the feature does not contribute much to the target value to be predicted.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5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084F-3FCE-B91D-F0AD-4D12A780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OCCUPATION_TYPE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D223-75BB-40A7-38F6-4A967E09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occupation does the client have</a:t>
            </a:r>
          </a:p>
          <a:p>
            <a:r>
              <a:rPr lang="en-US" dirty="0"/>
              <a:t>Can be considered as an important feature which contribute to the target.</a:t>
            </a:r>
          </a:p>
          <a:p>
            <a:r>
              <a:rPr lang="en-CA" dirty="0"/>
              <a:t>96391</a:t>
            </a:r>
            <a:r>
              <a:rPr lang="en-US" dirty="0"/>
              <a:t> entries have null values</a:t>
            </a:r>
          </a:p>
          <a:p>
            <a:r>
              <a:rPr lang="en-US" dirty="0"/>
              <a:t>Mode = Laborers</a:t>
            </a:r>
          </a:p>
          <a:p>
            <a:r>
              <a:rPr lang="en-US" dirty="0"/>
              <a:t>Suggestion : Since most of the clients are Laborers, it doesn’t mean the null entries can be Laborers.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144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9C0C-D7BA-BAA3-7015-017C1C6C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CNT_FAM_MEMBERS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A201-7C29-6BA9-A76D-5A5A556B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family members does client have</a:t>
            </a:r>
          </a:p>
          <a:p>
            <a:r>
              <a:rPr lang="en-US" dirty="0"/>
              <a:t>Only two entries are null for these feature</a:t>
            </a:r>
          </a:p>
          <a:p>
            <a:r>
              <a:rPr lang="en-US" dirty="0"/>
              <a:t> mean =2.15</a:t>
            </a:r>
          </a:p>
          <a:p>
            <a:r>
              <a:rPr lang="en-US" dirty="0"/>
              <a:t> median =2.0</a:t>
            </a:r>
          </a:p>
          <a:p>
            <a:r>
              <a:rPr lang="en-US" dirty="0"/>
              <a:t> mode =2.0</a:t>
            </a:r>
          </a:p>
          <a:p>
            <a:r>
              <a:rPr lang="en-US" dirty="0"/>
              <a:t>Suggestion : Mean, median and mode values are giving the same value, and only two entries to be filled, it is best to use 2 to fill the null entries.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5558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121</TotalTime>
  <Words>389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PowerPoint Presentation</vt:lpstr>
      <vt:lpstr>     NULL VALUE ANALYSIS</vt:lpstr>
      <vt:lpstr>             AMT_ANNUITY </vt:lpstr>
      <vt:lpstr>         AMT_GOODS_PRICE </vt:lpstr>
      <vt:lpstr>          NAME_TYPE_SUITE </vt:lpstr>
      <vt:lpstr>            OWN_CAR_AGE </vt:lpstr>
      <vt:lpstr>           OCCUPATION_TYPE</vt:lpstr>
      <vt:lpstr>          CNT_FAM_MEMBERS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vs contract type</dc:title>
  <dc:creator>Anjitha Mohan</dc:creator>
  <cp:lastModifiedBy>Anjitha Mohan</cp:lastModifiedBy>
  <cp:revision>2</cp:revision>
  <dcterms:created xsi:type="dcterms:W3CDTF">2024-01-21T23:04:13Z</dcterms:created>
  <dcterms:modified xsi:type="dcterms:W3CDTF">2024-02-02T01:03:47Z</dcterms:modified>
</cp:coreProperties>
</file>