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4"/>
    <p:sldMasterId id="214748435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1" r:id="rId7"/>
    <p:sldId id="263" r:id="rId8"/>
    <p:sldId id="258" r:id="rId9"/>
    <p:sldId id="259" r:id="rId10"/>
    <p:sldId id="260" r:id="rId11"/>
    <p:sldId id="257" r:id="rId12"/>
  </p:sldIdLst>
  <p:sldSz cx="12190413" cy="6858000"/>
  <p:notesSz cx="6888163" cy="100203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9" userDrawn="1">
          <p15:clr>
            <a:srgbClr val="A4A3A4"/>
          </p15:clr>
        </p15:guide>
        <p15:guide id="2" orient="horz" pos="4085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0BCFF"/>
    <a:srgbClr val="74C713"/>
    <a:srgbClr val="00A5E2"/>
    <a:srgbClr val="E61A5D"/>
    <a:srgbClr val="FF3162"/>
    <a:srgbClr val="624963"/>
    <a:srgbClr val="D30F4B"/>
    <a:srgbClr val="0091DF"/>
    <a:srgbClr val="00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CBDF2-E5F8-4A04-B4D9-00093DB22F32}" v="1" dt="2019-09-27T11:10:1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55" autoAdjust="0"/>
  </p:normalViewPr>
  <p:slideViewPr>
    <p:cSldViewPr snapToGrid="0" snapToObjects="1" showGuides="1">
      <p:cViewPr varScale="1">
        <p:scale>
          <a:sx n="76" d="100"/>
          <a:sy n="76" d="100"/>
        </p:scale>
        <p:origin x="318" y="96"/>
      </p:cViewPr>
      <p:guideLst>
        <p:guide pos="619"/>
        <p:guide orient="horz" pos="4085"/>
        <p:guide pos="7423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Sartini" userId="70cc70d6-98de-43ac-be0e-189ad05ddabf" providerId="ADAL" clId="{B47CBDF2-E5F8-4A04-B4D9-00093DB22F32}"/>
    <pc:docChg chg="undo modSld">
      <pc:chgData name="Leandro Sartini" userId="70cc70d6-98de-43ac-be0e-189ad05ddabf" providerId="ADAL" clId="{B47CBDF2-E5F8-4A04-B4D9-00093DB22F32}" dt="2019-09-27T11:40:33.189" v="54" actId="1076"/>
      <pc:docMkLst>
        <pc:docMk/>
      </pc:docMkLst>
      <pc:sldChg chg="modSp">
        <pc:chgData name="Leandro Sartini" userId="70cc70d6-98de-43ac-be0e-189ad05ddabf" providerId="ADAL" clId="{B47CBDF2-E5F8-4A04-B4D9-00093DB22F32}" dt="2019-09-27T11:40:33.189" v="54" actId="1076"/>
        <pc:sldMkLst>
          <pc:docMk/>
          <pc:sldMk cId="1986970266" sldId="256"/>
        </pc:sldMkLst>
        <pc:picChg chg="mod">
          <ac:chgData name="Leandro Sartini" userId="70cc70d6-98de-43ac-be0e-189ad05ddabf" providerId="ADAL" clId="{B47CBDF2-E5F8-4A04-B4D9-00093DB22F32}" dt="2019-09-27T11:40:33.189" v="54" actId="1076"/>
          <ac:picMkLst>
            <pc:docMk/>
            <pc:sldMk cId="1986970266" sldId="256"/>
            <ac:picMk id="11" creationId="{21E4F7E7-6E2D-4B9F-8A1B-70E5C47E45EE}"/>
          </ac:picMkLst>
        </pc:picChg>
      </pc:sldChg>
      <pc:sldChg chg="modSp">
        <pc:chgData name="Leandro Sartini" userId="70cc70d6-98de-43ac-be0e-189ad05ddabf" providerId="ADAL" clId="{B47CBDF2-E5F8-4A04-B4D9-00093DB22F32}" dt="2019-09-25T21:03:10.247" v="53" actId="20577"/>
        <pc:sldMkLst>
          <pc:docMk/>
          <pc:sldMk cId="4006958052" sldId="263"/>
        </pc:sldMkLst>
        <pc:spChg chg="mod">
          <ac:chgData name="Leandro Sartini" userId="70cc70d6-98de-43ac-be0e-189ad05ddabf" providerId="ADAL" clId="{B47CBDF2-E5F8-4A04-B4D9-00093DB22F32}" dt="2019-09-25T21:03:10.247" v="53" actId="20577"/>
          <ac:spMkLst>
            <pc:docMk/>
            <pc:sldMk cId="4006958052" sldId="263"/>
            <ac:spMk id="3" creationId="{66460CC3-D489-437C-8FB8-7524CE1732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30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908" userDrawn="1">
          <p15:clr>
            <a:srgbClr val="FBAE40"/>
          </p15:clr>
        </p15:guide>
        <p15:guide id="2" pos="4134" userDrawn="1">
          <p15:clr>
            <a:srgbClr val="FBAE40"/>
          </p15:clr>
        </p15:guide>
        <p15:guide id="3" orient="horz" pos="2228" userDrawn="1">
          <p15:clr>
            <a:srgbClr val="FBAE40"/>
          </p15:clr>
        </p15:guide>
        <p15:guide id="4" orient="horz" pos="2455" userDrawn="1">
          <p15:clr>
            <a:srgbClr val="FBAE40"/>
          </p15:clr>
        </p15:guide>
        <p15:guide id="5" pos="619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orient="horz" pos="1094" userDrawn="1">
          <p15:clr>
            <a:srgbClr val="FBAE40"/>
          </p15:clr>
        </p15:guide>
        <p15:guide id="8" orient="horz" pos="408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4086" userDrawn="1">
          <p15:clr>
            <a:srgbClr val="FBAE40"/>
          </p15:clr>
        </p15:guide>
        <p15:guide id="4" orient="horz" pos="1094" userDrawn="1">
          <p15:clr>
            <a:srgbClr val="FBAE40"/>
          </p15:clr>
        </p15:guide>
        <p15:guide id="5" pos="2150" userDrawn="1">
          <p15:clr>
            <a:srgbClr val="FBAE40"/>
          </p15:clr>
        </p15:guide>
        <p15:guide id="6" pos="2376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4021" userDrawn="1">
          <p15:clr>
            <a:srgbClr val="FBAE40"/>
          </p15:clr>
        </p15:guide>
        <p15:guide id="9" pos="4134" userDrawn="1">
          <p15:clr>
            <a:srgbClr val="FBAE40"/>
          </p15:clr>
        </p15:guide>
        <p15:guide id="10" pos="5667" userDrawn="1">
          <p15:clr>
            <a:srgbClr val="FBAE40"/>
          </p15:clr>
        </p15:guide>
        <p15:guide id="11" pos="5894" userDrawn="1">
          <p15:clr>
            <a:srgbClr val="FBAE40"/>
          </p15:clr>
        </p15:guide>
        <p15:guide id="13" orient="horz" pos="2704" userDrawn="1">
          <p15:clr>
            <a:srgbClr val="FBAE40"/>
          </p15:clr>
        </p15:guide>
        <p15:guide id="14" orient="horz" pos="2591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2704" userDrawn="1">
          <p15:clr>
            <a:srgbClr val="FBAE40"/>
          </p15:clr>
        </p15:guide>
        <p15:guide id="5" orient="horz" pos="2478" userDrawn="1">
          <p15:clr>
            <a:srgbClr val="FBAE40"/>
          </p15:clr>
        </p15:guide>
        <p15:guide id="6" orient="horz" pos="4086" userDrawn="1">
          <p15:clr>
            <a:srgbClr val="FBAE40"/>
          </p15:clr>
        </p15:guide>
        <p15:guide id="7" orient="horz" pos="2591" userDrawn="1">
          <p15:clr>
            <a:srgbClr val="FBAE40"/>
          </p15:clr>
        </p15:guide>
        <p15:guide id="8" pos="2150" userDrawn="1">
          <p15:clr>
            <a:srgbClr val="FBAE40"/>
          </p15:clr>
        </p15:guide>
        <p15:guide id="9" pos="2376" userDrawn="1">
          <p15:clr>
            <a:srgbClr val="FBAE40"/>
          </p15:clr>
        </p15:guide>
        <p15:guide id="10" pos="3908" userDrawn="1">
          <p15:clr>
            <a:srgbClr val="FBAE40"/>
          </p15:clr>
        </p15:guide>
        <p15:guide id="11" pos="4021" userDrawn="1">
          <p15:clr>
            <a:srgbClr val="FBAE40"/>
          </p15:clr>
        </p15:guide>
        <p15:guide id="12" pos="4134" userDrawn="1">
          <p15:clr>
            <a:srgbClr val="FBAE40"/>
          </p15:clr>
        </p15:guide>
        <p15:guide id="13" pos="5667" userDrawn="1">
          <p15:clr>
            <a:srgbClr val="FBAE40"/>
          </p15:clr>
        </p15:guide>
        <p15:guide id="14" pos="589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2478" userDrawn="1">
          <p15:clr>
            <a:srgbClr val="FBAE40"/>
          </p15:clr>
        </p15:guide>
        <p15:guide id="5" orient="horz" pos="2591" userDrawn="1">
          <p15:clr>
            <a:srgbClr val="FBAE40"/>
          </p15:clr>
        </p15:guide>
        <p15:guide id="6" orient="horz" pos="2704" userDrawn="1">
          <p15:clr>
            <a:srgbClr val="FBAE40"/>
          </p15:clr>
        </p15:guide>
        <p15:guide id="7" orient="horz" pos="4085" userDrawn="1">
          <p15:clr>
            <a:srgbClr val="FBAE40"/>
          </p15:clr>
        </p15:guide>
        <p15:guide id="8" pos="2150" userDrawn="1">
          <p15:clr>
            <a:srgbClr val="FBAE40"/>
          </p15:clr>
        </p15:guide>
        <p15:guide id="9" pos="2376" userDrawn="1">
          <p15:clr>
            <a:srgbClr val="FBAE40"/>
          </p15:clr>
        </p15:guide>
        <p15:guide id="10" pos="3908" userDrawn="1">
          <p15:clr>
            <a:srgbClr val="FBAE40"/>
          </p15:clr>
        </p15:guide>
        <p15:guide id="11" pos="4021" userDrawn="1">
          <p15:clr>
            <a:srgbClr val="FBAE40"/>
          </p15:clr>
        </p15:guide>
        <p15:guide id="12" pos="4134" userDrawn="1">
          <p15:clr>
            <a:srgbClr val="FBAE40"/>
          </p15:clr>
        </p15:guide>
        <p15:guide id="14" pos="5667" userDrawn="1">
          <p15:clr>
            <a:srgbClr val="FBAE40"/>
          </p15:clr>
        </p15:guide>
        <p15:guide id="15" pos="58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FA8F-DD28-4C84-B50E-A66183C8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010BF-5F34-4184-B5DA-598E7EA1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6300C-1A27-4AD5-B9D9-A5DC2F3F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F88E5-93DF-44B1-B228-775B6BA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B898F-6B0F-4162-BAF2-335362F6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3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417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4E86-81ED-40E9-BB48-96F6888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6022A-9BBE-43D2-A0BA-959501A6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E4E18-EACE-428F-A37A-5CFB04A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F48AE-5168-4592-8D43-486F4E3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6310E-ED1E-4D03-82CA-9987C643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437AC-F8DA-4584-BBBD-F473268A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8B679-005B-42B9-80BD-1ED5D14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5E371-91D8-4C7D-836E-FECD0234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0B5FA-7DC5-4EFD-AD49-EE3D334E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C4216-6F6C-4477-A0AE-38F0AC0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0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BD064-2CBF-4369-BD32-AFACBBE7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7B2B9-3720-424F-8563-63F0ED49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667D19-D9D7-4FE2-991B-35756FA5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50E91-910D-48C5-B99A-89FB94FA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D1D5C-7E52-4F87-A7A6-7D4E5F2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C9B4A4-B8BA-4B11-B150-D37F2CAE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06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498D-B6B9-49D6-858E-64068A18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1F770-6D5D-440C-92B4-D56FD0D2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2971B3-9020-4C48-B6AC-4DAE3759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101D8-033D-4AEB-9580-6B51C9732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26090B-96AF-4F54-BAEF-7DA4254BD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5C4063-4D73-4D6C-811D-C5A42100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A6B89F-285F-4000-9151-C628F983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A37911-AA90-4C47-B6AE-C30DBDBF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79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ED66D-3F1A-44D2-995A-FAD244E2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E5D9F-EC98-46F5-87AA-72C28EC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3F57C0-7E36-44C1-A99D-3BE7E22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7597DF-5A08-4FB5-8C22-4DAE145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0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27F321-14BD-4B1F-A51A-75A7157F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CF076B-30BB-4A40-8306-3A1BF0A1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A079CF-D61B-4DE1-8ED7-03EE9F6D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8687-F54F-4C1E-95F3-7839673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BACF1-6B12-4D14-A1FC-4B705398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36FFE-7F59-43C2-A5C5-6D5D405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380059-CF7A-4164-9269-71C093E1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ADB8D-8516-46F1-BD37-55603F8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C5AEA3-5AA9-43AF-AC69-9EDD954A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359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AC6F-6B7E-43BA-B9F0-70AC1596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DB7A2-8168-4318-8FC8-357EE80FA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357A99-67FE-4261-A7E1-41CDA2FC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3B754F-BFA2-4E31-867D-5C295F10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C74A75-4475-45D5-B467-70A8374E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7BF567-873F-4510-9EA9-253125C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78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99DE2-EAA7-4109-A69D-278C0D5A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22894-DD95-45A8-90D7-275A96D8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EBEB0-D270-4E15-8810-9FD02C7F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B89C3-A198-46D8-B02B-668DDD98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FD2DE-A033-42F4-B2C0-6455DC31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03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C75175-5D43-4584-BFFE-B21F8F57C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0218EC-62C2-4937-86F6-1634204D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AEF1F-43C8-436E-8DAC-AA5D65E8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45C3E-580A-4647-9C84-DC60931D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F9CBA-57AF-419B-8531-E8462348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72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54" userDrawn="1">
          <p15:clr>
            <a:srgbClr val="FBAE40"/>
          </p15:clr>
        </p15:guide>
        <p15:guide id="2" orient="horz" pos="4086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pos="42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908" userDrawn="1">
          <p15:clr>
            <a:srgbClr val="FBAE40"/>
          </p15:clr>
        </p15:guide>
        <p15:guide id="2" pos="4134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  <p15:guide id="5" pos="619" userDrawn="1">
          <p15:clr>
            <a:srgbClr val="FBAE40"/>
          </p15:clr>
        </p15:guide>
        <p15:guide id="7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57" r:id="rId12"/>
    <p:sldLayoutId id="2147484358" r:id="rId13"/>
    <p:sldLayoutId id="2147484349" r:id="rId14"/>
    <p:sldLayoutId id="2147484350" r:id="rId15"/>
    <p:sldLayoutId id="2147484351" r:id="rId16"/>
    <p:sldLayoutId id="2147484352" r:id="rId17"/>
    <p:sldLayoutId id="214748435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8EAB0A-0CFC-4F6C-8F31-AD4C7B6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0D014-EDB2-4D14-8C5A-9CA68852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B3D49-BACC-4000-BCE6-AA0C4794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4FA9-3BC8-4CBD-84D2-EA386FB22302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6841C-331F-4520-909A-7DA562C72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C9504-D378-4EEA-A366-FEC27639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E790-119C-4CD4-BB11-5EEC216BD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48D999-3571-4C16-9036-11415E5D2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Experimentação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88611-22B7-48F2-AEDE-57AEC570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5A7-95DB-454D-94B3-D62974FC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3E85F-625C-4C12-B075-825562D17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Treinamento</a:t>
            </a:r>
            <a:r>
              <a:rPr lang="en-US" dirty="0"/>
              <a:t> de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19A09-698C-4E3C-881C-54FC53972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Focado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Visualização</a:t>
            </a:r>
            <a:r>
              <a:rPr lang="en-US" dirty="0"/>
              <a:t> de dados</a:t>
            </a:r>
          </a:p>
        </p:txBody>
      </p:sp>
      <p:pic>
        <p:nvPicPr>
          <p:cNvPr id="11" name="Graphical code on fingertip">
            <a:extLst>
              <a:ext uri="{FF2B5EF4-FFF2-40B4-BE49-F238E27FC236}">
                <a16:creationId xmlns:a16="http://schemas.microsoft.com/office/drawing/2014/main" id="{21E4F7E7-6E2D-4B9F-8A1B-70E5C47E45EE}"/>
              </a:ext>
            </a:extLst>
          </p:cNvPr>
          <p:cNvPicPr>
            <a:picLocks noGrp="1" noChangeAspect="1"/>
          </p:cNvPicPr>
          <p:nvPr>
            <p:ph type="pic" sz="quarter" idx="14"/>
            <p:custDataLst>
              <p:tags r:id="rId1"/>
            </p:custDataLst>
          </p:nvPr>
        </p:nvPicPr>
        <p:blipFill>
          <a:blip r:embed="rId3">
            <a:extLst/>
          </a:blip>
          <a:srcRect l="2870" r="2870"/>
          <a:stretch>
            <a:fillRect/>
          </a:stretch>
        </p:blipFill>
        <p:spPr>
          <a:xfrm>
            <a:off x="4110038" y="0"/>
            <a:ext cx="8080375" cy="6858000"/>
          </a:xfrm>
        </p:spPr>
      </p:pic>
    </p:spTree>
    <p:extLst>
      <p:ext uri="{BB962C8B-B14F-4D97-AF65-F5344CB8AC3E}">
        <p14:creationId xmlns:p14="http://schemas.microsoft.com/office/powerpoint/2010/main" val="19869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E2AC-B499-4399-86A1-2369AD5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60CC3-D489-437C-8FB8-7524CE173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5337" y="1753289"/>
            <a:ext cx="5340008" cy="4641030"/>
          </a:xfrm>
        </p:spPr>
        <p:txBody>
          <a:bodyPr/>
          <a:lstStyle/>
          <a:p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Half</a:t>
            </a:r>
            <a:r>
              <a:rPr lang="pt-BR" dirty="0"/>
              <a:t> (Python </a:t>
            </a:r>
            <a:r>
              <a:rPr lang="pt-BR" dirty="0" err="1"/>
              <a:t>Basics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O que é uma linguagem de Programação?</a:t>
            </a:r>
          </a:p>
          <a:p>
            <a:pPr lvl="1"/>
            <a:r>
              <a:rPr lang="pt-BR" dirty="0"/>
              <a:t>Porque, Python?</a:t>
            </a:r>
          </a:p>
          <a:p>
            <a:pPr lvl="1"/>
            <a:r>
              <a:rPr lang="pt-BR" dirty="0" err="1"/>
              <a:t>Intro</a:t>
            </a:r>
            <a:r>
              <a:rPr lang="pt-BR" dirty="0"/>
              <a:t> para os </a:t>
            </a:r>
            <a:r>
              <a:rPr lang="pt-BR" dirty="0" err="1"/>
              <a:t>Jupyter</a:t>
            </a:r>
            <a:r>
              <a:rPr lang="pt-BR" dirty="0"/>
              <a:t> Notebooks:</a:t>
            </a:r>
          </a:p>
          <a:p>
            <a:pPr lvl="2"/>
            <a:r>
              <a:rPr lang="pt-BR" dirty="0"/>
              <a:t>Princípios.</a:t>
            </a:r>
          </a:p>
          <a:p>
            <a:pPr lvl="2"/>
            <a:r>
              <a:rPr lang="pt-BR" dirty="0"/>
              <a:t>Como usar e seus comandos.</a:t>
            </a:r>
          </a:p>
          <a:p>
            <a:pPr lvl="1"/>
            <a:r>
              <a:rPr lang="pt-BR" dirty="0"/>
              <a:t>Comandos Básicos com Python.</a:t>
            </a:r>
          </a:p>
          <a:p>
            <a:pPr lvl="1"/>
            <a:r>
              <a:rPr lang="pt-BR" dirty="0" err="1"/>
              <a:t>If,Else</a:t>
            </a:r>
            <a:r>
              <a:rPr lang="pt-BR" dirty="0"/>
              <a:t>, </a:t>
            </a:r>
            <a:r>
              <a:rPr lang="pt-BR" dirty="0" err="1"/>
              <a:t>Elif,For,While,Def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Listas,Tuplas</a:t>
            </a:r>
            <a:r>
              <a:rPr lang="pt-BR" dirty="0"/>
              <a:t> e </a:t>
            </a:r>
            <a:r>
              <a:rPr lang="pt-BR" dirty="0" err="1"/>
              <a:t>Dicionarios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Introdução a Bibliotecas e </a:t>
            </a:r>
            <a:r>
              <a:rPr lang="pt-BR" dirty="0" err="1"/>
              <a:t>Import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61EE3D-2362-4927-8064-E1D03BB6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E96435-0525-406E-BA1A-5AABC91D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E2AC-B499-4399-86A1-2369AD5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 </a:t>
            </a:r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Half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60CC3-D489-437C-8FB8-7524CE173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5336" y="1753289"/>
            <a:ext cx="6053442" cy="4641030"/>
          </a:xfrm>
        </p:spPr>
        <p:txBody>
          <a:bodyPr/>
          <a:lstStyle/>
          <a:p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Half</a:t>
            </a:r>
            <a:r>
              <a:rPr lang="pt-BR" dirty="0"/>
              <a:t> (Data </a:t>
            </a:r>
            <a:r>
              <a:rPr lang="pt-BR" dirty="0" err="1"/>
              <a:t>Manipulation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O que é Pandas?</a:t>
            </a:r>
          </a:p>
          <a:p>
            <a:pPr lvl="1"/>
            <a:r>
              <a:rPr lang="pt-BR" dirty="0"/>
              <a:t>O que são </a:t>
            </a:r>
            <a:r>
              <a:rPr lang="pt-BR" dirty="0" err="1"/>
              <a:t>DataFrames</a:t>
            </a:r>
            <a:r>
              <a:rPr lang="pt-BR" dirty="0"/>
              <a:t> e Series?</a:t>
            </a:r>
          </a:p>
          <a:p>
            <a:pPr lvl="1"/>
            <a:r>
              <a:rPr lang="pt-BR" dirty="0"/>
              <a:t>Função </a:t>
            </a:r>
            <a:r>
              <a:rPr lang="pt-BR" dirty="0" err="1"/>
              <a:t>read</a:t>
            </a:r>
            <a:r>
              <a:rPr lang="pt-BR" dirty="0"/>
              <a:t>_</a:t>
            </a:r>
          </a:p>
          <a:p>
            <a:pPr lvl="1"/>
            <a:r>
              <a:rPr lang="pt-BR" dirty="0"/>
              <a:t>Como tratar seu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loc</a:t>
            </a:r>
            <a:r>
              <a:rPr lang="pt-BR" dirty="0"/>
              <a:t>, </a:t>
            </a:r>
            <a:r>
              <a:rPr lang="pt-BR" dirty="0" err="1"/>
              <a:t>iloc</a:t>
            </a:r>
            <a:r>
              <a:rPr lang="pt-BR" dirty="0"/>
              <a:t>, </a:t>
            </a:r>
            <a:r>
              <a:rPr lang="pt-BR" dirty="0" err="1"/>
              <a:t>rename</a:t>
            </a:r>
            <a:r>
              <a:rPr lang="pt-BR" dirty="0"/>
              <a:t>, </a:t>
            </a:r>
            <a:r>
              <a:rPr lang="pt-BR" dirty="0" err="1"/>
              <a:t>drop</a:t>
            </a:r>
            <a:r>
              <a:rPr lang="pt-BR" dirty="0"/>
              <a:t>, merge, </a:t>
            </a:r>
            <a:r>
              <a:rPr lang="pt-BR" dirty="0" err="1"/>
              <a:t>concat</a:t>
            </a:r>
            <a:r>
              <a:rPr lang="pt-BR" dirty="0"/>
              <a:t>, </a:t>
            </a:r>
            <a:r>
              <a:rPr lang="pt-BR" dirty="0" err="1"/>
              <a:t>join</a:t>
            </a:r>
            <a:endParaRPr lang="pt-BR" dirty="0"/>
          </a:p>
          <a:p>
            <a:pPr lvl="1"/>
            <a:r>
              <a:rPr lang="pt-BR" dirty="0" err="1"/>
              <a:t>GroupBy</a:t>
            </a:r>
            <a:endParaRPr lang="pt-BR" dirty="0"/>
          </a:p>
          <a:p>
            <a:pPr lvl="1"/>
            <a:r>
              <a:rPr lang="pt-BR" dirty="0"/>
              <a:t>Looping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DataFrames</a:t>
            </a:r>
            <a:endParaRPr lang="pt-BR" dirty="0"/>
          </a:p>
          <a:p>
            <a:pPr lvl="1"/>
            <a:r>
              <a:rPr lang="pt-BR" dirty="0"/>
              <a:t>Função </a:t>
            </a:r>
            <a:r>
              <a:rPr lang="pt-BR" dirty="0" err="1"/>
              <a:t>to</a:t>
            </a:r>
            <a:r>
              <a:rPr lang="pt-BR" dirty="0"/>
              <a:t>_</a:t>
            </a:r>
          </a:p>
          <a:p>
            <a:r>
              <a:rPr lang="pt-BR" dirty="0"/>
              <a:t>Dúvidas gerais até o momento?</a:t>
            </a:r>
          </a:p>
          <a:p>
            <a:r>
              <a:rPr lang="pt-BR" dirty="0" err="1"/>
              <a:t>Small</a:t>
            </a:r>
            <a:r>
              <a:rPr lang="pt-BR" dirty="0"/>
              <a:t> Project – Clean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/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61EE3D-2362-4927-8064-E1D03BB6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E96435-0525-406E-BA1A-5AABC91D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26" y="447"/>
            <a:ext cx="10908871" cy="68571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7"/>
            <a:ext cx="12190413" cy="68571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EB9EDC-7E1C-4A02-88FF-1FFCE46A1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971" y="2043844"/>
            <a:ext cx="6104399" cy="2030791"/>
          </a:xfrm>
        </p:spPr>
        <p:txBody>
          <a:bodyPr>
            <a:normAutofit/>
          </a:bodyPr>
          <a:lstStyle/>
          <a:p>
            <a:r>
              <a:rPr lang="pt-BR" sz="4700" dirty="0">
                <a:solidFill>
                  <a:srgbClr val="FFFFFF"/>
                </a:solidFill>
              </a:rPr>
              <a:t>O que é uma linguagem de Programação?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2C9C2E-82F9-4A96-874E-E164F378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4971" y="4074635"/>
            <a:ext cx="6104399" cy="681990"/>
          </a:xfrm>
        </p:spPr>
        <p:txBody>
          <a:bodyPr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2114"/>
            <a:ext cx="12190413" cy="736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71B08D-025F-4504-8BE0-64308BA2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0" y="643830"/>
            <a:ext cx="11209465" cy="744739"/>
          </a:xfrm>
        </p:spPr>
        <p:txBody>
          <a:bodyPr vert="horz" lIns="91428" tIns="45714" rIns="91428" bIns="45714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Porque usar Python?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52D8353-9BF7-469E-A679-E4F05AB6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9" y="1716311"/>
            <a:ext cx="4311089" cy="4311089"/>
          </a:xfr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B6B89F-2E4F-4B46-8560-ABE5964D9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3" b="3"/>
          <a:stretch/>
        </p:blipFill>
        <p:spPr>
          <a:xfrm>
            <a:off x="5126958" y="1716311"/>
            <a:ext cx="6326951" cy="43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6227926-2143-4135-AB78-A4F74B97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96" b="-1"/>
          <a:stretch/>
        </p:blipFill>
        <p:spPr>
          <a:xfrm>
            <a:off x="6184245" y="456"/>
            <a:ext cx="5996851" cy="6857097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BA5007-1FB0-4142-990E-EA25794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8" r="1" b="16699"/>
          <a:stretch/>
        </p:blipFill>
        <p:spPr>
          <a:xfrm>
            <a:off x="-1" y="456"/>
            <a:ext cx="9140554" cy="6857097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4063"/>
            <a:ext cx="6433945" cy="3309875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0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DB3D5-21AE-4E83-8284-AF3539A9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4" y="2166886"/>
            <a:ext cx="3885693" cy="914916"/>
          </a:xfrm>
        </p:spPr>
        <p:txBody>
          <a:bodyPr>
            <a:normAutofit/>
          </a:bodyPr>
          <a:lstStyle/>
          <a:p>
            <a:r>
              <a:rPr lang="pt-BR" sz="3600"/>
              <a:t>Jupyter Notebooks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DE33AD-C6C8-4E70-BCE2-D04D65FD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83" y="3081801"/>
            <a:ext cx="4619942" cy="177576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0257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75A63-7575-4F42-9560-7CDE508D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para a prática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13A7A7-B7D8-4E98-BBB3-496B7EEC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D5C0C-A1B5-4FEB-914C-AECD1CBE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4D88124-EC71-4D2F-9AE2-5373D74C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5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7085577b-32d0-4c88-9cee-b6815305c17c"/>
  <p:tag name="MIO_GUID" val="2e6d3393-6498-490d-8da3-723db083cc69"/>
  <p:tag name="MIO_UPDATE" val="True"/>
  <p:tag name="MIO_VERSION" val="27.08.2018 11:23:52"/>
  <p:tag name="MIO_DBID" val="8E7267AE-489F-4B02-8040-8A98451BF141"/>
  <p:tag name="MIO_LASTDOWNLOADED" val="25.09.2019 09:49:57"/>
  <p:tag name="MIO_OBJECTNAME" val="Graphical code on fingertip"/>
  <p:tag name="MIO_LASTEDITORNAME" val="empower enterpri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8"/>
  <p:tag name="MIO_HDS" val="True"/>
  <p:tag name="MIO_SKIPVERSION" val="01.01.0001 00:00:00"/>
  <p:tag name="MIO_EKGUID" val="106612b7-7cda-4c66-a943-3c88b56a92d2"/>
  <p:tag name="MIO_UPDATE" val="True"/>
  <p:tag name="MIO_VERSION" val="27.11.2018 09:18:57"/>
  <p:tag name="MIO_DBID" val="8E7267AE-489F-4B02-8040-8A98451BF141"/>
  <p:tag name="MIO_LASTDOWNLOADED" val="25.09.2019 09:25:33"/>
  <p:tag name="MIO_OBJECTNAME" val="Master Bayer AG 16:9"/>
  <p:tag name="MIO_CDID" val="cd9a71c7-8ed9-41a1-8303-1a6d198585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Default Theme.pptx" id="{CE2AFDCA-2020-4A2B-9B6E-D01481D22909}" vid="{9A7912B4-7FCA-4311-A7ED-2D9D5081CB3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DBE093453648886D1CE3F90DD268" ma:contentTypeVersion="10" ma:contentTypeDescription="Create a new document." ma:contentTypeScope="" ma:versionID="2bef2b026411404618ac0fd9853a539d">
  <xsd:schema xmlns:xsd="http://www.w3.org/2001/XMLSchema" xmlns:xs="http://www.w3.org/2001/XMLSchema" xmlns:p="http://schemas.microsoft.com/office/2006/metadata/properties" xmlns:ns3="761fe63b-cbc7-4b19-ac61-35e1238855f3" xmlns:ns4="5ec14cb0-a2ec-419c-b437-5bb487ac9777" targetNamespace="http://schemas.microsoft.com/office/2006/metadata/properties" ma:root="true" ma:fieldsID="8ac42eeb66d5a1b18cc0d65a531ac0a7" ns3:_="" ns4:_="">
    <xsd:import namespace="761fe63b-cbc7-4b19-ac61-35e1238855f3"/>
    <xsd:import namespace="5ec14cb0-a2ec-419c-b437-5bb487ac97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fe63b-cbc7-4b19-ac61-35e1238855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14cb0-a2ec-419c-b437-5bb487ac97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283EB-A5D1-4F5F-AB49-218710D8892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ec14cb0-a2ec-419c-b437-5bb487ac9777"/>
    <ds:schemaRef ds:uri="http://purl.org/dc/elements/1.1/"/>
    <ds:schemaRef ds:uri="761fe63b-cbc7-4b19-ac61-35e1238855f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B0103F-9A7D-474B-97DB-51FFB32276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5F4EE0-8019-4F05-87BC-C6DC5171B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fe63b-cbc7-4b19-ac61-35e1238855f3"/>
    <ds:schemaRef ds:uri="5ec14cb0-a2ec-419c-b437-5bb487ac97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526</TotalTime>
  <Words>185</Words>
  <Application>Microsoft Office PowerPoint</Application>
  <PresentationFormat>Personalizar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PR_BAG_PPT-master_16-9</vt:lpstr>
      <vt:lpstr>Tema do Office</vt:lpstr>
      <vt:lpstr>Treinamento de Python</vt:lpstr>
      <vt:lpstr>Agenda</vt:lpstr>
      <vt:lpstr>Agenda – Second Half</vt:lpstr>
      <vt:lpstr>O que é uma linguagem de Programação?</vt:lpstr>
      <vt:lpstr>Porque usar Python?</vt:lpstr>
      <vt:lpstr>Jupyter Notebooks</vt:lpstr>
      <vt:lpstr>Vamos para a prática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de Python</dc:title>
  <dc:creator>Leandro Sartini</dc:creator>
  <cp:lastModifiedBy>Leandro Sartini</cp:lastModifiedBy>
  <cp:revision>10</cp:revision>
  <cp:lastPrinted>2017-10-23T10:44:12Z</cp:lastPrinted>
  <dcterms:created xsi:type="dcterms:W3CDTF">2019-09-25T12:46:32Z</dcterms:created>
  <dcterms:modified xsi:type="dcterms:W3CDTF">2019-09-27T11:40:44Z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0x0101001F6ADBE093453648886D1CE3F90DD268</vt:lpwstr>
  </property>
</Properties>
</file>