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70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150" d="100"/>
          <a:sy n="150" d="100"/>
        </p:scale>
        <p:origin x="12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Group B/D Project</a:t>
            </a:r>
            <a:br>
              <a:rPr lang="en-US" dirty="0"/>
            </a:br>
            <a:r>
              <a:rPr lang="en-US" dirty="0"/>
              <a:t>Python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Focus on Complex Structures and Handling Data with Pandas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/>
              <a:t>First Half (Python Basics):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What is a programming language?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Why Python?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Introduction to </a:t>
            </a:r>
            <a:r>
              <a:rPr lang="en-US" sz="2400" dirty="0" err="1"/>
              <a:t>Jupyter</a:t>
            </a:r>
            <a:r>
              <a:rPr lang="en-US" sz="2400" dirty="0"/>
              <a:t> Notebooks: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Principles.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How to use and its commands.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Lists, Tuples, and Dictionaries.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Introduction to Libraries and Import.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1960317"/>
            <a:ext cx="9779182" cy="3366815"/>
          </a:xfrm>
        </p:spPr>
        <p:txBody>
          <a:bodyPr/>
          <a:lstStyle/>
          <a:p>
            <a:r>
              <a:rPr lang="en-US" sz="2400" dirty="0"/>
              <a:t>Second Half (Data Manipulation):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is Pandas?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are </a:t>
            </a:r>
            <a:r>
              <a:rPr lang="en-US" sz="2400" dirty="0" err="1"/>
              <a:t>DataFrames</a:t>
            </a:r>
            <a:r>
              <a:rPr lang="en-US" sz="2400" dirty="0"/>
              <a:t> and Series?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read_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to handle your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loc, </a:t>
            </a:r>
            <a:r>
              <a:rPr lang="en-US" sz="2400" dirty="0" err="1"/>
              <a:t>iloc</a:t>
            </a:r>
            <a:r>
              <a:rPr lang="en-US" sz="2400" dirty="0"/>
              <a:t>, rename, drop, merge, </a:t>
            </a:r>
            <a:r>
              <a:rPr lang="en-US" sz="2400" dirty="0" err="1"/>
              <a:t>concat</a:t>
            </a:r>
            <a:r>
              <a:rPr lang="en-US" sz="2400" dirty="0"/>
              <a:t>,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GroupBy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Looping Through </a:t>
            </a:r>
            <a:r>
              <a:rPr lang="en-US" sz="2400" dirty="0" err="1"/>
              <a:t>DataFrames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to_ function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3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6227926-2143-4135-AB78-A4F74B97D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96" b="-1"/>
          <a:stretch/>
        </p:blipFill>
        <p:spPr>
          <a:xfrm>
            <a:off x="6185040" y="457"/>
            <a:ext cx="5996851" cy="6857097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BA5007-1FB0-4142-990E-EA257945F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8" r="1" b="16699"/>
          <a:stretch/>
        </p:blipFill>
        <p:spPr>
          <a:xfrm>
            <a:off x="793" y="457"/>
            <a:ext cx="9140554" cy="6857097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CDB3D5-21AE-4E83-8284-AF3539A9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79" y="1417586"/>
            <a:ext cx="3885693" cy="914916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310257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108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Group B/D Project Python Training</vt:lpstr>
      <vt:lpstr>Agenda</vt:lpstr>
      <vt:lpstr>Agenda</vt:lpstr>
      <vt:lpstr>Jupyter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2024-01-28T00:05:52Z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