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sldIdLst>
    <p:sldId id="261" r:id="rId2"/>
    <p:sldId id="264" r:id="rId3"/>
    <p:sldId id="265" r:id="rId4"/>
    <p:sldId id="266" r:id="rId5"/>
    <p:sldId id="267" r:id="rId6"/>
    <p:sldId id="268" r:id="rId7"/>
  </p:sldIdLst>
  <p:sldSz cx="18288000" cy="10287000"/>
  <p:notesSz cx="6858000" cy="9144000"/>
  <p:embeddedFontLst>
    <p:embeddedFont>
      <p:font typeface="TT Norms" panose="020B0604020202020204" charset="0"/>
      <p:regular r:id="rId9"/>
    </p:embeddedFont>
    <p:embeddedFont>
      <p:font typeface="TT Norms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9" autoAdjust="0"/>
    <p:restoredTop sz="94622" autoAdjust="0"/>
  </p:normalViewPr>
  <p:slideViewPr>
    <p:cSldViewPr>
      <p:cViewPr varScale="1">
        <p:scale>
          <a:sx n="48" d="100"/>
          <a:sy n="48" d="100"/>
        </p:scale>
        <p:origin x="62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IFBA" userId="baea435c123b41aa" providerId="LiveId" clId="{98D52D46-1EBD-4285-80A2-EDF887D84535}"/>
    <pc:docChg chg="undo redo custSel addSld delSld modSld">
      <pc:chgData name="Leandro IFBA" userId="baea435c123b41aa" providerId="LiveId" clId="{98D52D46-1EBD-4285-80A2-EDF887D84535}" dt="2024-10-17T02:11:51.403" v="334" actId="313"/>
      <pc:docMkLst>
        <pc:docMk/>
      </pc:docMkLst>
      <pc:sldChg chg="addSp delSp modSp mod">
        <pc:chgData name="Leandro IFBA" userId="baea435c123b41aa" providerId="LiveId" clId="{98D52D46-1EBD-4285-80A2-EDF887D84535}" dt="2024-10-17T02:11:51.403" v="334" actId="313"/>
        <pc:sldMkLst>
          <pc:docMk/>
          <pc:sldMk cId="1061955819" sldId="261"/>
        </pc:sldMkLst>
        <pc:spChg chg="mod">
          <ac:chgData name="Leandro IFBA" userId="baea435c123b41aa" providerId="LiveId" clId="{98D52D46-1EBD-4285-80A2-EDF887D84535}" dt="2024-10-17T02:10:31.525" v="331" actId="115"/>
          <ac:spMkLst>
            <pc:docMk/>
            <pc:sldMk cId="1061955819" sldId="261"/>
            <ac:spMk id="2" creationId="{03279B23-05B0-639B-6086-22C3CCAD6BF9}"/>
          </ac:spMkLst>
        </pc:spChg>
        <pc:spChg chg="del mod">
          <ac:chgData name="Leandro IFBA" userId="baea435c123b41aa" providerId="LiveId" clId="{98D52D46-1EBD-4285-80A2-EDF887D84535}" dt="2024-10-17T01:22:44.169" v="99" actId="478"/>
          <ac:spMkLst>
            <pc:docMk/>
            <pc:sldMk cId="1061955819" sldId="261"/>
            <ac:spMk id="3" creationId="{02105C85-9502-9E6B-954A-4D90E9F28A69}"/>
          </ac:spMkLst>
        </pc:spChg>
        <pc:spChg chg="add mod">
          <ac:chgData name="Leandro IFBA" userId="baea435c123b41aa" providerId="LiveId" clId="{98D52D46-1EBD-4285-80A2-EDF887D84535}" dt="2024-10-17T02:11:51.403" v="334" actId="313"/>
          <ac:spMkLst>
            <pc:docMk/>
            <pc:sldMk cId="1061955819" sldId="261"/>
            <ac:spMk id="4" creationId="{593E415E-80D9-FB80-742D-E272EC48D8A0}"/>
          </ac:spMkLst>
        </pc:spChg>
        <pc:spChg chg="add mod">
          <ac:chgData name="Leandro IFBA" userId="baea435c123b41aa" providerId="LiveId" clId="{98D52D46-1EBD-4285-80A2-EDF887D84535}" dt="2024-10-17T02:10:28.574" v="329" actId="20577"/>
          <ac:spMkLst>
            <pc:docMk/>
            <pc:sldMk cId="1061955819" sldId="261"/>
            <ac:spMk id="5" creationId="{1D9BB8ED-1031-C203-D9AB-B85C8DEEE544}"/>
          </ac:spMkLst>
        </pc:spChg>
        <pc:spChg chg="add del mod">
          <ac:chgData name="Leandro IFBA" userId="baea435c123b41aa" providerId="LiveId" clId="{98D52D46-1EBD-4285-80A2-EDF887D84535}" dt="2024-10-17T01:22:46.088" v="100" actId="478"/>
          <ac:spMkLst>
            <pc:docMk/>
            <pc:sldMk cId="1061955819" sldId="261"/>
            <ac:spMk id="7" creationId="{4387C6B5-B8E7-047A-A48D-354B8D43494E}"/>
          </ac:spMkLst>
        </pc:spChg>
      </pc:sldChg>
      <pc:sldChg chg="del">
        <pc:chgData name="Leandro IFBA" userId="baea435c123b41aa" providerId="LiveId" clId="{98D52D46-1EBD-4285-80A2-EDF887D84535}" dt="2024-10-17T01:24:19.803" v="101" actId="47"/>
        <pc:sldMkLst>
          <pc:docMk/>
          <pc:sldMk cId="1748796447" sldId="263"/>
        </pc:sldMkLst>
      </pc:sldChg>
      <pc:sldChg chg="modSp mod">
        <pc:chgData name="Leandro IFBA" userId="baea435c123b41aa" providerId="LiveId" clId="{98D52D46-1EBD-4285-80A2-EDF887D84535}" dt="2024-10-17T01:33:04.288" v="192" actId="20577"/>
        <pc:sldMkLst>
          <pc:docMk/>
          <pc:sldMk cId="3370880490" sldId="264"/>
        </pc:sldMkLst>
        <pc:spChg chg="mod">
          <ac:chgData name="Leandro IFBA" userId="baea435c123b41aa" providerId="LiveId" clId="{98D52D46-1EBD-4285-80A2-EDF887D84535}" dt="2024-10-17T01:16:36.242" v="16" actId="120"/>
          <ac:spMkLst>
            <pc:docMk/>
            <pc:sldMk cId="3370880490" sldId="264"/>
            <ac:spMk id="2" creationId="{26F577CD-98FF-B944-2E2A-A2A1C0FBB53B}"/>
          </ac:spMkLst>
        </pc:spChg>
        <pc:spChg chg="mod">
          <ac:chgData name="Leandro IFBA" userId="baea435c123b41aa" providerId="LiveId" clId="{98D52D46-1EBD-4285-80A2-EDF887D84535}" dt="2024-10-17T01:30:13.716" v="115" actId="20577"/>
          <ac:spMkLst>
            <pc:docMk/>
            <pc:sldMk cId="3370880490" sldId="264"/>
            <ac:spMk id="3" creationId="{118C6EB4-DFBF-A20E-E59A-6A3B6AF7F052}"/>
          </ac:spMkLst>
        </pc:spChg>
        <pc:spChg chg="mod">
          <ac:chgData name="Leandro IFBA" userId="baea435c123b41aa" providerId="LiveId" clId="{98D52D46-1EBD-4285-80A2-EDF887D84535}" dt="2024-10-17T01:33:04.288" v="192" actId="20577"/>
          <ac:spMkLst>
            <pc:docMk/>
            <pc:sldMk cId="3370880490" sldId="264"/>
            <ac:spMk id="4" creationId="{8C52DF13-C473-4D85-03DF-42CBF68E45C1}"/>
          </ac:spMkLst>
        </pc:spChg>
      </pc:sldChg>
      <pc:sldChg chg="modSp new mod">
        <pc:chgData name="Leandro IFBA" userId="baea435c123b41aa" providerId="LiveId" clId="{98D52D46-1EBD-4285-80A2-EDF887D84535}" dt="2024-10-17T01:33:13.135" v="194" actId="20577"/>
        <pc:sldMkLst>
          <pc:docMk/>
          <pc:sldMk cId="3438272096" sldId="265"/>
        </pc:sldMkLst>
        <pc:spChg chg="mod">
          <ac:chgData name="Leandro IFBA" userId="baea435c123b41aa" providerId="LiveId" clId="{98D52D46-1EBD-4285-80A2-EDF887D84535}" dt="2024-10-17T01:30:00.013" v="113" actId="120"/>
          <ac:spMkLst>
            <pc:docMk/>
            <pc:sldMk cId="3438272096" sldId="265"/>
            <ac:spMk id="2" creationId="{80A8B96F-2E06-9912-6228-EB7D7BF223AD}"/>
          </ac:spMkLst>
        </pc:spChg>
        <pc:spChg chg="mod">
          <ac:chgData name="Leandro IFBA" userId="baea435c123b41aa" providerId="LiveId" clId="{98D52D46-1EBD-4285-80A2-EDF887D84535}" dt="2024-10-17T01:30:06.649" v="114"/>
          <ac:spMkLst>
            <pc:docMk/>
            <pc:sldMk cId="3438272096" sldId="265"/>
            <ac:spMk id="3" creationId="{38B6A092-BC4A-C4C3-28A5-A81266AEACE7}"/>
          </ac:spMkLst>
        </pc:spChg>
        <pc:spChg chg="mod">
          <ac:chgData name="Leandro IFBA" userId="baea435c123b41aa" providerId="LiveId" clId="{98D52D46-1EBD-4285-80A2-EDF887D84535}" dt="2024-10-17T01:33:13.135" v="194" actId="20577"/>
          <ac:spMkLst>
            <pc:docMk/>
            <pc:sldMk cId="3438272096" sldId="265"/>
            <ac:spMk id="4" creationId="{037CA480-7D92-43C7-7F0C-AEE4F42A005A}"/>
          </ac:spMkLst>
        </pc:spChg>
      </pc:sldChg>
      <pc:sldChg chg="modSp new mod">
        <pc:chgData name="Leandro IFBA" userId="baea435c123b41aa" providerId="LiveId" clId="{98D52D46-1EBD-4285-80A2-EDF887D84535}" dt="2024-10-17T01:33:17.160" v="196" actId="20577"/>
        <pc:sldMkLst>
          <pc:docMk/>
          <pc:sldMk cId="1849221516" sldId="266"/>
        </pc:sldMkLst>
        <pc:spChg chg="mod">
          <ac:chgData name="Leandro IFBA" userId="baea435c123b41aa" providerId="LiveId" clId="{98D52D46-1EBD-4285-80A2-EDF887D84535}" dt="2024-10-17T01:30:31.280" v="119" actId="120"/>
          <ac:spMkLst>
            <pc:docMk/>
            <pc:sldMk cId="1849221516" sldId="266"/>
            <ac:spMk id="2" creationId="{66152BFD-354F-1A9C-3125-F6061D14C02C}"/>
          </ac:spMkLst>
        </pc:spChg>
        <pc:spChg chg="mod">
          <ac:chgData name="Leandro IFBA" userId="baea435c123b41aa" providerId="LiveId" clId="{98D52D46-1EBD-4285-80A2-EDF887D84535}" dt="2024-10-17T01:30:39.968" v="120"/>
          <ac:spMkLst>
            <pc:docMk/>
            <pc:sldMk cId="1849221516" sldId="266"/>
            <ac:spMk id="3" creationId="{DDA3BAB5-D7A5-A91A-ADE6-E8247803C6C3}"/>
          </ac:spMkLst>
        </pc:spChg>
        <pc:spChg chg="mod">
          <ac:chgData name="Leandro IFBA" userId="baea435c123b41aa" providerId="LiveId" clId="{98D52D46-1EBD-4285-80A2-EDF887D84535}" dt="2024-10-17T01:33:17.160" v="196" actId="20577"/>
          <ac:spMkLst>
            <pc:docMk/>
            <pc:sldMk cId="1849221516" sldId="266"/>
            <ac:spMk id="4" creationId="{9240B2AD-FE6D-81BC-9AAC-FF08B44BC220}"/>
          </ac:spMkLst>
        </pc:spChg>
      </pc:sldChg>
      <pc:sldChg chg="modSp new mod">
        <pc:chgData name="Leandro IFBA" userId="baea435c123b41aa" providerId="LiveId" clId="{98D52D46-1EBD-4285-80A2-EDF887D84535}" dt="2024-10-17T01:33:21.503" v="198" actId="20577"/>
        <pc:sldMkLst>
          <pc:docMk/>
          <pc:sldMk cId="1565412807" sldId="267"/>
        </pc:sldMkLst>
        <pc:spChg chg="mod">
          <ac:chgData name="Leandro IFBA" userId="baea435c123b41aa" providerId="LiveId" clId="{98D52D46-1EBD-4285-80A2-EDF887D84535}" dt="2024-10-17T01:32:02.200" v="157" actId="27636"/>
          <ac:spMkLst>
            <pc:docMk/>
            <pc:sldMk cId="1565412807" sldId="267"/>
            <ac:spMk id="2" creationId="{0BC9C7B0-8B8A-E416-64BB-CB0DF6342DBE}"/>
          </ac:spMkLst>
        </pc:spChg>
        <pc:spChg chg="mod">
          <ac:chgData name="Leandro IFBA" userId="baea435c123b41aa" providerId="LiveId" clId="{98D52D46-1EBD-4285-80A2-EDF887D84535}" dt="2024-10-17T01:31:10.703" v="128"/>
          <ac:spMkLst>
            <pc:docMk/>
            <pc:sldMk cId="1565412807" sldId="267"/>
            <ac:spMk id="3" creationId="{3A54A39C-4808-521C-1676-E189E99BF3AD}"/>
          </ac:spMkLst>
        </pc:spChg>
        <pc:spChg chg="mod">
          <ac:chgData name="Leandro IFBA" userId="baea435c123b41aa" providerId="LiveId" clId="{98D52D46-1EBD-4285-80A2-EDF887D84535}" dt="2024-10-17T01:33:21.503" v="198" actId="20577"/>
          <ac:spMkLst>
            <pc:docMk/>
            <pc:sldMk cId="1565412807" sldId="267"/>
            <ac:spMk id="4" creationId="{3D7B8B81-25D3-766B-ED45-43195DA1FBBF}"/>
          </ac:spMkLst>
        </pc:spChg>
      </pc:sldChg>
      <pc:sldChg chg="modSp add mod">
        <pc:chgData name="Leandro IFBA" userId="baea435c123b41aa" providerId="LiveId" clId="{98D52D46-1EBD-4285-80A2-EDF887D84535}" dt="2024-10-17T01:33:26.620" v="200" actId="20577"/>
        <pc:sldMkLst>
          <pc:docMk/>
          <pc:sldMk cId="552966537" sldId="268"/>
        </pc:sldMkLst>
        <pc:spChg chg="mod">
          <ac:chgData name="Leandro IFBA" userId="baea435c123b41aa" providerId="LiveId" clId="{98D52D46-1EBD-4285-80A2-EDF887D84535}" dt="2024-10-17T01:31:25.639" v="149" actId="20577"/>
          <ac:spMkLst>
            <pc:docMk/>
            <pc:sldMk cId="552966537" sldId="268"/>
            <ac:spMk id="2" creationId="{C94DF36B-B6BC-D394-7FAC-FB4451C048AA}"/>
          </ac:spMkLst>
        </pc:spChg>
        <pc:spChg chg="mod">
          <ac:chgData name="Leandro IFBA" userId="baea435c123b41aa" providerId="LiveId" clId="{98D52D46-1EBD-4285-80A2-EDF887D84535}" dt="2024-10-17T01:31:41.018" v="155" actId="403"/>
          <ac:spMkLst>
            <pc:docMk/>
            <pc:sldMk cId="552966537" sldId="268"/>
            <ac:spMk id="3" creationId="{FAB2276D-A746-360F-EE10-F5C1C077E3A2}"/>
          </ac:spMkLst>
        </pc:spChg>
        <pc:spChg chg="mod">
          <ac:chgData name="Leandro IFBA" userId="baea435c123b41aa" providerId="LiveId" clId="{98D52D46-1EBD-4285-80A2-EDF887D84535}" dt="2024-10-17T01:33:26.620" v="200" actId="20577"/>
          <ac:spMkLst>
            <pc:docMk/>
            <pc:sldMk cId="552966537" sldId="268"/>
            <ac:spMk id="4" creationId="{3A088C9F-ACE5-2D97-24D6-92B81651E5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CF359-129A-4FC1-9A82-5E5F55E9F390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8F16E-B2D7-4589-AB51-CFF36CF8F8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48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1790EAC-0FE0-2E08-F384-AA514B5D4A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701925"/>
            <a:ext cx="7772400" cy="1470025"/>
          </a:xfrm>
        </p:spPr>
        <p:txBody>
          <a:bodyPr/>
          <a:lstStyle>
            <a:lvl1pPr>
              <a:defRPr lang="en-US" sz="6201" b="1" kern="1200" smtClean="0">
                <a:solidFill>
                  <a:srgbClr val="23403D"/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57700"/>
            <a:ext cx="6400800" cy="1752600"/>
          </a:xfrm>
        </p:spPr>
        <p:txBody>
          <a:bodyPr/>
          <a:lstStyle>
            <a:lvl1pPr marL="0" indent="0" algn="ctr">
              <a:buNone/>
              <a:defRPr lang="en-US" sz="2800" b="0" kern="1200" smtClean="0">
                <a:solidFill>
                  <a:srgbClr val="23403D"/>
                </a:solidFill>
                <a:latin typeface="TT Norms Bold"/>
                <a:ea typeface="TT Norms Bold"/>
                <a:cs typeface="TT Norms 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AA61-8876-4A1D-A776-AFC0FFC7D3CF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63367AC3-C8C7-7A01-CE27-759AE7B3EA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66239" y="968477"/>
            <a:ext cx="8229600" cy="1143000"/>
          </a:xfrm>
        </p:spPr>
        <p:txBody>
          <a:bodyPr>
            <a:noAutofit/>
          </a:bodyPr>
          <a:lstStyle>
            <a:lvl1pPr>
              <a:defRPr lang="en-US" sz="6600" b="1" kern="1200" dirty="0" smtClean="0">
                <a:solidFill>
                  <a:srgbClr val="FFFFFF"/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639" y="3505672"/>
            <a:ext cx="8229600" cy="4525963"/>
          </a:xfrm>
        </p:spPr>
        <p:txBody>
          <a:bodyPr vert="eaVert"/>
          <a:lstStyle>
            <a:lvl1pPr>
              <a:defRPr lang="en-US" sz="32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  <a:lvl2pPr>
              <a:defRPr lang="en-US" sz="2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2pPr>
            <a:lvl3pPr>
              <a:defRPr lang="en-US" sz="24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3pPr>
            <a:lvl4pPr>
              <a:defRPr lang="en-US" sz="20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4pPr>
            <a:lvl5pPr>
              <a:defRPr lang="en-US" sz="1800" kern="1200" spc="16" dirty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0533" y="9921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AE6B3A-9A7F-4A94-894D-24835265AD0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07095" y="9921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06600" y="99377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BB11C7-F626-DA4A-431D-136A0E12B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2019300"/>
            <a:ext cx="2057400" cy="5851525"/>
          </a:xfrm>
        </p:spPr>
        <p:txBody>
          <a:bodyPr vert="eaVert"/>
          <a:lstStyle>
            <a:lvl1pPr>
              <a:defRPr lang="en-US" sz="4400" b="1" kern="1200" dirty="0" smtClean="0">
                <a:solidFill>
                  <a:srgbClr val="FFFFFF"/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019300"/>
            <a:ext cx="6019800" cy="5851525"/>
          </a:xfrm>
        </p:spPr>
        <p:txBody>
          <a:bodyPr vert="eaVert"/>
          <a:lstStyle>
            <a:lvl1pPr>
              <a:defRPr lang="en-US" sz="4400" kern="1200" spc="16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  <a:lvl2pPr>
              <a:defRPr lang="en-US" sz="2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2pPr>
            <a:lvl3pPr>
              <a:defRPr lang="en-US" sz="24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3pPr>
            <a:lvl4pPr>
              <a:defRPr lang="en-US" sz="20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4pPr>
            <a:lvl5pPr>
              <a:defRPr lang="en-US" sz="1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9926108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542776-64BD-42B5-973A-959B0584D92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9921232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00" y="9921231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540DF9E-98DC-2739-DA90-052962468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1500" y="723900"/>
            <a:ext cx="131445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00300"/>
            <a:ext cx="15925800" cy="6248400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6800" y="9921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AEBBF-7D42-4AED-96AD-2A32D3434976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34200" y="9921874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06600" y="9921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505DA9F-BDFB-AC0C-1B2E-69A168B7E2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2425023"/>
          </a:xfrm>
        </p:spPr>
        <p:txBody>
          <a:bodyPr lIns="0" tIns="0" rIns="0" bIns="0" rtlCol="0" anchor="t">
            <a:spAutoFit/>
          </a:bodyPr>
          <a:lstStyle>
            <a:lvl1pPr>
              <a:defRPr lang="en-US" sz="6201" b="1">
                <a:solidFill>
                  <a:srgbClr val="23403D"/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pPr marL="0" lvl="0" algn="l">
              <a:lnSpc>
                <a:spcPts val="6201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lang="en-US" sz="2500" b="1" kern="1200" dirty="0" smtClean="0">
                <a:solidFill>
                  <a:srgbClr val="23403D"/>
                </a:solidFill>
                <a:latin typeface="TT Norms Bold"/>
                <a:ea typeface="TT Norms Bold"/>
                <a:cs typeface="TT Norms Bold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09862-2FFA-4A35-9B7B-2242CC117E95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7371BB73-2E2F-3A64-2F0D-F1693A611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6499" b="1" kern="1200" smtClean="0">
                <a:solidFill>
                  <a:srgbClr val="FFFFFF"/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lang="en-US" sz="2800" kern="1200" spc="16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  <a:lvl2pPr>
              <a:defRPr lang="en-US" sz="24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2pPr>
            <a:lvl3pPr>
              <a:defRPr lang="en-US" sz="20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3pPr>
            <a:lvl4pPr>
              <a:defRPr lang="en-US" sz="1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4pPr>
            <a:lvl5pPr>
              <a:defRPr lang="en-US" sz="1600" kern="1200" spc="16" dirty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lang="en-US" sz="2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  <a:lvl2pPr>
              <a:defRPr lang="en-US" sz="24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2pPr>
            <a:lvl3pPr>
              <a:defRPr lang="en-US" sz="20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3pPr>
            <a:lvl4pPr>
              <a:defRPr lang="en-US" sz="1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4pPr>
            <a:lvl5pPr>
              <a:defRPr lang="en-US" sz="16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9FF9C-7F2D-4CD0-938E-93B111AFC804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55B625A-5F92-F5CA-6887-588664921E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13335000" cy="1143000"/>
          </a:xfrm>
        </p:spPr>
        <p:txBody>
          <a:bodyPr/>
          <a:lstStyle>
            <a:lvl1pPr>
              <a:defRPr lang="en-US" sz="6499" b="1" kern="1200" dirty="0" smtClean="0">
                <a:solidFill>
                  <a:srgbClr val="FFFFFF"/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9987" y="2515394"/>
            <a:ext cx="7848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latin typeface="TT Norms" panose="020B060402020202020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987" y="3155156"/>
            <a:ext cx="7848600" cy="3951288"/>
          </a:xfrm>
        </p:spPr>
        <p:txBody>
          <a:bodyPr/>
          <a:lstStyle>
            <a:lvl1pPr>
              <a:defRPr sz="2400"/>
            </a:lvl1pPr>
            <a:lvl2pPr>
              <a:defRPr lang="en-US" sz="24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2pPr>
            <a:lvl3pPr>
              <a:defRPr lang="en-US" sz="20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3pPr>
            <a:lvl4pPr>
              <a:defRPr lang="en-US" sz="1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4pPr>
            <a:lvl5pPr>
              <a:defRPr lang="en-US" sz="1600" kern="1200" spc="16" dirty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57187" y="2528094"/>
            <a:ext cx="8229600" cy="639762"/>
          </a:xfrm>
        </p:spPr>
        <p:txBody>
          <a:bodyPr anchor="b"/>
          <a:lstStyle>
            <a:lvl1pPr marL="0" indent="0">
              <a:buNone/>
              <a:defRPr lang="en-US" sz="2400" b="1" kern="1200" dirty="0" smtClean="0">
                <a:solidFill>
                  <a:schemeClr val="tx1"/>
                </a:solidFill>
                <a:latin typeface="TT Norms" panose="020B0604020202020204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57187" y="3167856"/>
            <a:ext cx="8229600" cy="3951288"/>
          </a:xfrm>
        </p:spPr>
        <p:txBody>
          <a:bodyPr/>
          <a:lstStyle>
            <a:lvl1pPr>
              <a:defRPr sz="2400"/>
            </a:lvl1pPr>
            <a:lvl2pPr>
              <a:defRPr lang="en-US" sz="2400" kern="1200" spc="16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2pPr>
            <a:lvl3pPr>
              <a:defRPr lang="en-US" sz="20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3pPr>
            <a:lvl4pPr>
              <a:defRPr sz="1600"/>
            </a:lvl4pPr>
            <a:lvl5pPr>
              <a:defRPr lang="en-US" sz="1600" kern="1200" spc="16" dirty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996209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941FDF-EC3E-4E6C-B78C-11FD8CB182DF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927892" y="9962092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554200" y="994410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1F34EA6-9C30-8D7F-98BC-EE56D8C9BB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12039600" cy="1143000"/>
          </a:xfrm>
        </p:spPr>
        <p:txBody>
          <a:bodyPr/>
          <a:lstStyle>
            <a:lvl1pPr>
              <a:defRPr lang="en-US" sz="6499" b="1" kern="1200" smtClean="0">
                <a:solidFill>
                  <a:srgbClr val="FFFFFF"/>
                </a:solidFill>
                <a:latin typeface="TT Norms Bold"/>
                <a:ea typeface="TT Norms Bold"/>
                <a:cs typeface="TT Norms Bold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0" y="99212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53C5C10-E19E-46E5-B9A8-D11505F784CA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81800" y="9921232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554200" y="9921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2130990-30F0-605F-F72B-3F0E67758C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3000" y="99212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0FD1E8-826C-4A2E-9568-E8866961A188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934200" y="9937107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478000" y="9921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0E255BE-0A91-43F7-7735-B4C6B7632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950" y="2216943"/>
            <a:ext cx="3008313" cy="1162050"/>
          </a:xfrm>
        </p:spPr>
        <p:txBody>
          <a:bodyPr anchor="b"/>
          <a:lstStyle>
            <a:lvl1pPr algn="l">
              <a:defRPr lang="en-US" sz="24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2216943"/>
            <a:ext cx="12649200" cy="5853113"/>
          </a:xfrm>
        </p:spPr>
        <p:txBody>
          <a:bodyPr/>
          <a:lstStyle>
            <a:lvl1pPr>
              <a:defRPr lang="en-US" sz="32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  <a:lvl2pPr>
              <a:defRPr lang="en-US" sz="2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2pPr>
            <a:lvl3pPr>
              <a:defRPr lang="en-US" sz="24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3pPr>
            <a:lvl4pPr>
              <a:defRPr lang="en-US" sz="20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4pPr>
            <a:lvl5pPr>
              <a:defRPr lang="en-US" sz="2000" kern="1200" spc="16" dirty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950" y="3378993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spc="16" dirty="0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34533" y="99377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FD52179-7A77-400B-834E-8054552CB075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162800" y="9937750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46200" y="99377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01A7790-DEC8-1E60-4AEE-8B8C0B2A2F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021" y="7200900"/>
            <a:ext cx="5486400" cy="566738"/>
          </a:xfrm>
        </p:spPr>
        <p:txBody>
          <a:bodyPr anchor="b"/>
          <a:lstStyle>
            <a:lvl1pPr algn="l">
              <a:defRPr lang="en-US" sz="2000" kern="1200" spc="16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1021" y="30130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1021" y="77676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lang="en-US" sz="1400" kern="1200" spc="16" smtClean="0">
                <a:solidFill>
                  <a:srgbClr val="23403D"/>
                </a:solidFill>
                <a:latin typeface="TT Norms"/>
                <a:ea typeface="TT Norms"/>
                <a:cs typeface="TT Nor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9921232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8DC9AC-F4D9-4D55-AA5C-0DBAED46FF78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81800" y="9957744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825133" y="9921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963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59715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99212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B8D627A-0055-4293-A8EA-C7FCEA4E5AF5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0" y="997749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30400" y="9921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lang="en-US" sz="6499" b="1" kern="1200" smtClean="0">
          <a:solidFill>
            <a:srgbClr val="FFFFFF"/>
          </a:solidFill>
          <a:latin typeface="TT Norms Bold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313" kern="1200" spc="16" smtClean="0">
          <a:solidFill>
            <a:srgbClr val="23403D"/>
          </a:solidFill>
          <a:latin typeface="TT Norm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3200" kern="1200" spc="16" dirty="0" smtClean="0">
          <a:solidFill>
            <a:srgbClr val="23403D"/>
          </a:solidFill>
          <a:latin typeface="TT Norm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800" kern="1200" spc="16" dirty="0" smtClean="0">
          <a:solidFill>
            <a:srgbClr val="23403D"/>
          </a:solidFill>
          <a:latin typeface="TT Norm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spc="16" dirty="0" smtClean="0">
          <a:solidFill>
            <a:srgbClr val="23403D"/>
          </a:solidFill>
          <a:latin typeface="TT Norm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spc="16" dirty="0" smtClean="0">
          <a:solidFill>
            <a:srgbClr val="23403D"/>
          </a:solidFill>
          <a:latin typeface="TT Norm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9B23-05B0-639B-6086-22C3CCAD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01925"/>
            <a:ext cx="8890248" cy="2441575"/>
          </a:xfrm>
        </p:spPr>
        <p:txBody>
          <a:bodyPr>
            <a:normAutofit/>
          </a:bodyPr>
          <a:lstStyle/>
          <a:p>
            <a:r>
              <a:rPr lang="pt-BR" sz="6000" dirty="0"/>
              <a:t>TÍTULO DO TRABALHO</a:t>
            </a:r>
          </a:p>
        </p:txBody>
      </p:sp>
      <p:sp>
        <p:nvSpPr>
          <p:cNvPr id="4" name="TextBox 55">
            <a:extLst>
              <a:ext uri="{FF2B5EF4-FFF2-40B4-BE49-F238E27FC236}">
                <a16:creationId xmlns:a16="http://schemas.microsoft.com/office/drawing/2014/main" id="{593E415E-80D9-FB80-742D-E272EC48D8A0}"/>
              </a:ext>
            </a:extLst>
          </p:cNvPr>
          <p:cNvSpPr txBox="1"/>
          <p:nvPr/>
        </p:nvSpPr>
        <p:spPr>
          <a:xfrm>
            <a:off x="935088" y="8652627"/>
            <a:ext cx="7344816" cy="1330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500" b="1" dirty="0" err="1">
                <a:solidFill>
                  <a:srgbClr val="23403D"/>
                </a:solidFill>
                <a:latin typeface="TT Norms Bold"/>
                <a:ea typeface="TT Norms Bold"/>
                <a:cs typeface="TT Norms Bold"/>
                <a:sym typeface="TT Norms Bold"/>
              </a:rPr>
              <a:t>Instituição</a:t>
            </a:r>
            <a:r>
              <a:rPr lang="en-US" sz="2500" b="1" dirty="0">
                <a:solidFill>
                  <a:srgbClr val="23403D"/>
                </a:solidFill>
                <a:latin typeface="TT Norms Bold"/>
                <a:ea typeface="TT Norms Bold"/>
                <a:cs typeface="TT Norms Bold"/>
                <a:sym typeface="TT Norms Bold"/>
              </a:rPr>
              <a:t>: </a:t>
            </a:r>
            <a:r>
              <a:rPr lang="pt-BR" sz="2500" dirty="0">
                <a:solidFill>
                  <a:srgbClr val="23403D"/>
                </a:solidFill>
                <a:latin typeface="TT Norms"/>
                <a:ea typeface="TT Norms"/>
                <a:cs typeface="TT Norms"/>
                <a:sym typeface="TT Norms"/>
              </a:rPr>
              <a:t>Nome da instituição (incluir mais de uma caso seja necessário, indicar filiações com números sobrescritos)</a:t>
            </a:r>
            <a:endParaRPr lang="en-US" sz="2500" dirty="0">
              <a:solidFill>
                <a:srgbClr val="23403D"/>
              </a:solidFill>
              <a:latin typeface="TT Norms"/>
              <a:ea typeface="TT Norms"/>
              <a:cs typeface="TT Norms"/>
              <a:sym typeface="TT Norms"/>
            </a:endParaRPr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1D9BB8ED-1031-C203-D9AB-B85C8DEEE544}"/>
              </a:ext>
            </a:extLst>
          </p:cNvPr>
          <p:cNvSpPr txBox="1"/>
          <p:nvPr/>
        </p:nvSpPr>
        <p:spPr>
          <a:xfrm>
            <a:off x="935088" y="6316231"/>
            <a:ext cx="4904101" cy="177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500" b="1" dirty="0" err="1">
                <a:solidFill>
                  <a:srgbClr val="23403D"/>
                </a:solidFill>
                <a:latin typeface="TT Norms Bold"/>
                <a:ea typeface="TT Norms Bold"/>
                <a:cs typeface="TT Norms Bold"/>
                <a:sym typeface="TT Norms Bold"/>
              </a:rPr>
              <a:t>Autores</a:t>
            </a:r>
            <a:r>
              <a:rPr lang="en-US" sz="2500" b="1" dirty="0">
                <a:solidFill>
                  <a:srgbClr val="23403D"/>
                </a:solidFill>
                <a:latin typeface="TT Norms Bold"/>
                <a:ea typeface="TT Norms Bold"/>
                <a:cs typeface="TT Norms Bold"/>
                <a:sym typeface="TT Norms Bold"/>
              </a:rPr>
              <a:t>: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3403D"/>
                </a:solidFill>
                <a:latin typeface="TT Norms"/>
                <a:ea typeface="TT Norms"/>
                <a:cs typeface="TT Norms"/>
                <a:sym typeface="TT Norms"/>
              </a:rPr>
              <a:t>Nome Autor 1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3403D"/>
                </a:solidFill>
                <a:latin typeface="TT Norms"/>
                <a:ea typeface="TT Norms"/>
                <a:cs typeface="TT Norms"/>
                <a:sym typeface="TT Norms"/>
              </a:rPr>
              <a:t>Nome Autor 2</a:t>
            </a:r>
          </a:p>
          <a:p>
            <a:pPr algn="l">
              <a:lnSpc>
                <a:spcPts val="3500"/>
              </a:lnSpc>
            </a:pPr>
            <a:r>
              <a:rPr lang="en-US" sz="2500" dirty="0">
                <a:solidFill>
                  <a:srgbClr val="23403D"/>
                </a:solidFill>
                <a:latin typeface="TT Norms"/>
                <a:ea typeface="TT Norms"/>
                <a:cs typeface="TT Norms"/>
                <a:sym typeface="TT Norm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195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577CD-98FF-B944-2E2A-A2A1C0FB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ym typeface="TT Norms Bold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8C6EB4-DFBF-A20E-E59A-6A3B6AF7F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15407" lvl="1" indent="-357704" algn="l">
              <a:lnSpc>
                <a:spcPts val="4639"/>
              </a:lnSpc>
              <a:buFont typeface="Arial"/>
              <a:buChar char="•"/>
            </a:pPr>
            <a:r>
              <a:rPr lang="pt-BR" sz="3313" spc="16" dirty="0">
                <a:solidFill>
                  <a:srgbClr val="23403D"/>
                </a:solidFill>
                <a:latin typeface="TT Norms"/>
                <a:ea typeface="TT Norms"/>
                <a:cs typeface="TT Norms"/>
                <a:sym typeface="TT Norms"/>
              </a:rPr>
              <a:t>Apresentação da problemática abordada, incluindo o objetivo do trabalho e sua relevância para a área de estudo 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52DF13-C473-4D85-03DF-42CBF68E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SNCT 2024 – IFBA IRECÊ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B2263E-797C-2446-79C1-4ED21341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8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8B96F-2E06-9912-6228-EB7D7BF2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METODOLOGIA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6A092-BC4A-C4C3-28A5-A81266AE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Descrição dos métodos, técnicas ou abordagens aplicadas para realizar o estudo ou desenvolver o projeto.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7CA480-7D92-43C7-7F0C-AEE4F42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SNCT 2024 – IFBA IRECÊ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41124D-09CB-9E18-5DC2-C3C8DD59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52BFD-354F-1A9C-3125-F6061D14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RESULTADOS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3BAB5-D7A5-A91A-ADE6-E8247803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Exposição dos principais resultados ou descobertas alcançadas ao longo do trabalho.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40B2AD-FE6D-81BC-9AAC-FF08B44B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SNCT 2024 – IFBA IRECÊ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EF2104-DDC3-DF25-160A-DF7F6241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2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9C7B0-8B8A-E416-64BB-CB0DF634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5400" dirty="0"/>
              <a:t>CONCLUSÃO E 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A39C-4808-521C-1676-E189E99B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das conclusões alcançadas e indicação dos possíveis próximos passos ou continuação da pesquisa.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7B8B81-25D3-766B-ED45-43195DA1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SNCT 2024 – IFBA IRECÊ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4B0EAE-A98A-8462-D68B-4CB3C573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E8F3F-6876-0031-A376-E0CA1D7B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DF36B-B6BC-D394-7FAC-FB4451C0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B2276D-A746-360F-EE10-F5C1C077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088C9F-ACE5-2D97-24D6-92B81651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SNCT 2024 – IFBA IRECÊ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3362B4-2AEA-8359-7646-600C764C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6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apresentação_oral_SNCT_2024-MM" id="{F6080489-C095-4711-814D-C9E7CEEA8EF0}" vid="{E2AC66A6-3576-417A-BB5E-1EA8141E42D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Template_apresentação_oral_SNCT_2024</Template>
  <TotalTime>19</TotalTime>
  <Words>132</Words>
  <Application>Microsoft Office PowerPoint</Application>
  <PresentationFormat>Personalizar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TT Norms Bold</vt:lpstr>
      <vt:lpstr>Calibri</vt:lpstr>
      <vt:lpstr>TT Norms</vt:lpstr>
      <vt:lpstr>Tema do Office</vt:lpstr>
      <vt:lpstr>TÍTULO DO TRABALHO</vt:lpstr>
      <vt:lpstr>INTRODUÇÃO</vt:lpstr>
      <vt:lpstr>METODOLOGIA </vt:lpstr>
      <vt:lpstr>RESULTADOS </vt:lpstr>
      <vt:lpstr>CONCLUSÃO E PRÓXIMOS PASSOS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IFBA</dc:creator>
  <cp:lastModifiedBy>Leandro IFBA</cp:lastModifiedBy>
  <cp:revision>2</cp:revision>
  <dcterms:created xsi:type="dcterms:W3CDTF">2024-10-17T00:50:44Z</dcterms:created>
  <dcterms:modified xsi:type="dcterms:W3CDTF">2024-10-17T02:11:57Z</dcterms:modified>
  <dc:identifier>DAGTxvBzr7I</dc:identifier>
</cp:coreProperties>
</file>