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5" r:id="rId21"/>
    <p:sldId id="266" r:id="rId22"/>
    <p:sldId id="26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7" r:id="rId32"/>
    <p:sldId id="288" r:id="rId33"/>
    <p:sldId id="285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00F7-2B09-4E00-9025-38EEF52F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7A9CD-BDB1-4505-AD49-29BB51CE0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B2FA-824D-4171-AAB8-2488A43E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B31D-48B1-4714-82FB-2B9D6330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9759-0D76-48EC-B33C-1F2F4E40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838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91EB-2F70-4AFD-9FCB-1BFC6450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B693C-8565-4F74-8472-4D3E61E2A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F58B4-FCF2-478B-BFBB-7A4F8C19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6D91-B561-458B-A040-FB90C729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1AFA-9BBA-4F63-BA52-EAE66CAF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87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478B2-CF2E-46E7-B20B-2AB07368D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283C-C839-413B-8EF1-9D91AFBF0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0C4B-9249-47E3-B050-E3F7A4B2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9EFA-2B24-4468-9B67-8ED35CF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CCE5-D5D5-489F-9B1F-ADA13002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758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ACC6-563A-4292-AAEB-83EA56EB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737E-34ED-451A-B13E-5714959B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210E-7160-4ACC-97AD-CE98FCF2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B7B0-5EF8-4101-9D5F-1EB5B261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B2AC-D204-4BC4-B6F8-85F58A81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556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A644-7950-4D54-917E-AF6A7412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449F-E393-43BD-9A70-3B652B89E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7D1D-F04A-4069-B813-BD2922C1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9F1B-975B-4E35-9E13-9AE85880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E8C4-450D-449C-9979-28F44B2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64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005D-9772-4B4F-A6E2-90D04311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54C3-723C-420C-A237-0BEBB571C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2EF51-45F0-4424-95AA-9156C3771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0A918-7B6F-4397-82B0-4C9B5ED3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49B34-6570-482A-8E5C-F0FBB9BC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DDE3-8278-4DC5-8475-D7A12DEA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780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18FC-7061-4EF2-83B3-C3371C18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7AB4-2526-4840-8175-BE3C19D9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E0F78-7C83-4BBE-8BE8-EEB60823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E95F9-9E91-4192-B917-9504DE3B2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CADC2-75C2-4FE1-9879-2B4E63308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E675E-65D3-499D-8C1A-C49D2CDE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D89BD-CC14-4F52-A83B-0ECA69AC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B0A78-7E5B-4AFE-AA1E-B8D8AD7A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49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235C-E176-43EF-BD8B-CE5A7BC7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B5B82-BA31-4321-930A-F0501513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50925-8451-4749-AC99-B19B59B8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9B2E0-9270-408D-B69A-9439550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75C8F-2C84-4739-8F16-5280B9F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F5029-0E6B-46BC-9BB8-AF57D643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9BFBE-24A3-41C3-A6A2-047E293A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279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E35-CEA5-4839-9663-1F71A213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1917-55BE-4D8F-9F0E-756D4468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7B3F2-9382-4633-B5B7-A80140B6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BD88-151E-4BCB-93F9-A696DE8D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397B7-124B-4EA4-B3F0-63FC4D2A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03ACB-7AEF-4370-8804-55E71D4B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993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7DF1-08FE-4BB1-94BB-6EBF2862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3C1F-208C-4501-BDED-B73A3D79A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DE1FA-C843-4D13-BA0E-C4840F52D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A2476-A52D-411B-9E1E-E5289C2C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3C10D-D2D2-415C-A93D-8C1102A9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18B5-5172-4EB3-B2E8-C27A3BF1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73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B45C1-B397-4AA2-817F-A8B3FB97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0EEBB-1731-4251-B2AD-106C8C934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C28B-35F0-47D5-B609-5E7C2FF8F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8544-F3BD-45AD-B2B3-202F02677897}" type="datetimeFigureOut">
              <a:rPr lang="en-BE" smtClean="0"/>
              <a:t>29/03/2022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C85F-9405-4179-A923-0E0C04997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E767-F288-448A-8800-508FEA2E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F7D3B-9FFC-44CE-B187-216A5C4655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40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10B934DE-BC02-4B4A-85D9-CB129B18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05" y="0"/>
            <a:ext cx="6801799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3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DB6F4C12-D2D5-426C-861E-DFE3AD24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59" y="1429000"/>
            <a:ext cx="5333333" cy="4000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A631AC9-302E-4828-9DB4-E9B152F93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67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1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6C8074-17F5-499B-B338-65A3D520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9CFF2E-C88D-47DC-AC3A-901FB9C44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7E33662-84F7-4762-B5CF-D45BA7D5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84" y="13811"/>
            <a:ext cx="6849431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2E1FBA8-A0F1-4551-82A1-080CED8A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1295"/>
            <a:ext cx="5333333" cy="40000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ACAAFA0-172C-4616-987C-55077161E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1" y="1541295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9AB02CA-CA76-439B-8EFB-D1A0F73B1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0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DF4EBD8B-C4E6-45DD-95D5-975C3F735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BBB6891-F2CE-4096-97B6-801E6BCCA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85258"/>
            <a:ext cx="6858957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0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2346ED4-8029-428E-97E1-FF7589B5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1429000"/>
            <a:ext cx="5333333" cy="40000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27796D4-5A7B-4E92-B096-B056452D0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46" y="1429000"/>
            <a:ext cx="5038095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4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BEE38DF-81F7-4F27-A258-9D81F9AD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C17C201B-3F72-449C-AD67-D52A4760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" y="0"/>
            <a:ext cx="11064336" cy="3598389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CC6F90E-430D-4865-A003-C16CB1C8A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2" y="3598389"/>
            <a:ext cx="11500193" cy="32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8070AF6-6921-415E-824B-C0662BC6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9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1D9F66D-84B6-4247-9146-69A261B2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5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A306466-7AE9-4CA1-8B51-97AA169EA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58" y="32863"/>
            <a:ext cx="6868484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38B307A-2296-4980-AFEC-9A101F69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3" y="1429000"/>
            <a:ext cx="5333333" cy="4000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6D1EB5C-78D7-4811-A07B-5636C858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67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0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818ECF54-4AE0-4CEC-9C3D-3350F9B8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6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59FA338-AAB7-4E08-A848-2B725EDA6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20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CF41EE6A-8A2F-4A9E-BC94-7AE09660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47" y="42390"/>
            <a:ext cx="7020905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4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0D95B2D-A03A-4FEE-B65B-B8E81D496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9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8643B81-5A93-4CCC-8737-33D41EECA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E9F3116-91E3-41E3-A9D7-BA350D99D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A491C4B-8B0A-4542-9A5E-3B17112B4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53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66BAE9-95F4-4982-B03B-BBFA3B00C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82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EAF077D-7E53-4E34-9D85-4EF340A1E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68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D6988AC8-A8B4-4E9D-9B8A-3CB167A09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10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8F8C54A7-5B50-43BE-A355-81E248BC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94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FA49877-8AA3-4FFE-8F0A-0CCC07AC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77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461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5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ABB6E1-F919-4122-AB3B-0FE4764E7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3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EEA83-E1E8-4771-BBD4-F8BE0E0BB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53" y="9047"/>
            <a:ext cx="6944694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4D1A135-AB31-4F3D-AA98-957F230E2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1316705"/>
            <a:ext cx="5333333" cy="4000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E6CD71B-AB1E-496A-BB06-E2E238CA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55" y="1316705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8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8C2883D-DF3E-45E1-8C78-7447D6839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5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engineering drawing&#10;&#10;Description automatically generated with medium confidence">
            <a:extLst>
              <a:ext uri="{FF2B5EF4-FFF2-40B4-BE49-F238E27FC236}">
                <a16:creationId xmlns:a16="http://schemas.microsoft.com/office/drawing/2014/main" id="{08AEDE76-7AE2-42D8-B362-72B2E525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1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E4988E1-81E3-40E1-AF7A-E841CF97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5" y="861654"/>
            <a:ext cx="687801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 di bella</dc:creator>
  <cp:lastModifiedBy>leandro di bella</cp:lastModifiedBy>
  <cp:revision>2</cp:revision>
  <dcterms:created xsi:type="dcterms:W3CDTF">2022-03-29T08:34:09Z</dcterms:created>
  <dcterms:modified xsi:type="dcterms:W3CDTF">2022-03-29T09:11:27Z</dcterms:modified>
</cp:coreProperties>
</file>