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hPLHSZZxqGhf6GteRE3gbR0y9M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" name="Google Shape;11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Google Shape;13;p1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" name="Google Shape;17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8" name="Google Shape;18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0;p1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" name="Google Shape;21;p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" name="Google Shape;25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28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raphql.org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Introdução ao GraphQL</a:t>
            </a:r>
            <a:endParaRPr/>
          </a:p>
        </p:txBody>
      </p:sp>
      <p:sp>
        <p:nvSpPr>
          <p:cNvPr id="87" name="Google Shape;87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88" name="Google Shape;8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2875" y="2355300"/>
            <a:ext cx="2624850" cy="262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94" name="Google Shape;94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REST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GraphQL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Schemas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Tipos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Query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Mutation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Exemplos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-BR"/>
              <a:t>REST</a:t>
            </a:r>
            <a:endParaRPr/>
          </a:p>
        </p:txBody>
      </p:sp>
      <p:sp>
        <p:nvSpPr>
          <p:cNvPr id="100" name="Google Shape;100;p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Vários endpoints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Uma requisição por endpoint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Não é fácil a evolução/manutenção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O cliente não tem controle sobre os dados enviados pelo servidor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N+1 requisições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Uso de verbos do HTTP  (GET/POST/PUT/PATCH/DELETE)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-BR"/>
              <a:t>REST</a:t>
            </a:r>
            <a:endParaRPr/>
          </a:p>
        </p:txBody>
      </p:sp>
      <p:sp>
        <p:nvSpPr>
          <p:cNvPr id="106" name="Google Shape;106;p6"/>
          <p:cNvSpPr txBox="1"/>
          <p:nvPr>
            <p:ph idx="1" type="body"/>
          </p:nvPr>
        </p:nvSpPr>
        <p:spPr>
          <a:xfrm>
            <a:off x="729450" y="2078875"/>
            <a:ext cx="7688700" cy="14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pt-BR"/>
              <a:t>/autor/1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07" name="Google Shape;107;p6"/>
          <p:cNvSpPr txBox="1"/>
          <p:nvPr/>
        </p:nvSpPr>
        <p:spPr>
          <a:xfrm>
            <a:off x="832950" y="2298150"/>
            <a:ext cx="7478100" cy="10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“id”:1,</a:t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“nome”: “João da Silva”,</a:t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“thumbnail”: “http://….”,</a:t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“biografia”: “Escritor...”</a:t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" name="Google Shape;108;p6"/>
          <p:cNvSpPr txBox="1"/>
          <p:nvPr/>
        </p:nvSpPr>
        <p:spPr>
          <a:xfrm>
            <a:off x="834750" y="3676225"/>
            <a:ext cx="7478100" cy="10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" name="Google Shape;109;p6"/>
          <p:cNvSpPr txBox="1"/>
          <p:nvPr/>
        </p:nvSpPr>
        <p:spPr>
          <a:xfrm>
            <a:off x="4399325" y="2078875"/>
            <a:ext cx="4377300" cy="23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BR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/livros/autor/1</a:t>
            </a:r>
            <a:br>
              <a:rPr b="0" i="0" lang="pt-BR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pt-BR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[{</a:t>
            </a:r>
            <a:br>
              <a:rPr b="0" i="0" lang="pt-BR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pt-BR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“id”:1,</a:t>
            </a:r>
            <a:br>
              <a:rPr b="0" i="0" lang="pt-BR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pt-BR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“nome”: “Livro 1”,</a:t>
            </a:r>
            <a:br>
              <a:rPr b="0" i="0" lang="pt-BR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pt-BR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“autor_id”: 1,</a:t>
            </a:r>
            <a:br>
              <a:rPr b="0" i="0" lang="pt-BR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pt-BR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“categoria”: “Categoria 1”,</a:t>
            </a:r>
            <a:br>
              <a:rPr b="0" i="0" lang="pt-BR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pt-BR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“resumo”: “resumo 1”</a:t>
            </a:r>
            <a:br>
              <a:rPr b="0" i="0" lang="pt-BR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pt-BR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br>
              <a:rPr b="0" i="0" lang="pt-BR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pt-BR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0" i="0" lang="pt-BR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pt-BR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“id”:2,</a:t>
            </a:r>
            <a:br>
              <a:rPr b="0" i="0" lang="pt-BR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pt-BR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“nome”: “Livro 2”,</a:t>
            </a:r>
            <a:br>
              <a:rPr b="0" i="0" lang="pt-BR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pt-BR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“autor_id”: 1,</a:t>
            </a:r>
            <a:br>
              <a:rPr b="0" i="0" lang="pt-BR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pt-BR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“categoria”: “Categoria 2”,</a:t>
            </a:r>
            <a:br>
              <a:rPr b="0" i="0" lang="pt-BR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pt-BR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“resumo”: “resumo 2”</a:t>
            </a:r>
            <a:br>
              <a:rPr b="0" i="0" lang="pt-BR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pt-BR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}]</a:t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-BR"/>
              <a:t>GraphQL</a:t>
            </a:r>
            <a:endParaRPr/>
          </a:p>
        </p:txBody>
      </p:sp>
      <p:sp>
        <p:nvSpPr>
          <p:cNvPr id="115" name="Google Shape;115;p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Criada pelo Facebook em 2012</a:t>
            </a:r>
            <a:r>
              <a:rPr lang="pt-BR" sz="16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pt-BR"/>
              <a:t>e lançada publicamente em 2015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É uma query language para acesso ao dados de forma mais flexível que o REST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Endpoint único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Permite várias consultas em uma mesma requisição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Mais fácil evolução da API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Mais poder para o cliente da API permitindo definir qual informação precisa do servidor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Todas as requisições são do tipo POST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https://graphql.org/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-BR"/>
              <a:t>Schema</a:t>
            </a:r>
            <a:endParaRPr/>
          </a:p>
        </p:txBody>
      </p:sp>
      <p:sp>
        <p:nvSpPr>
          <p:cNvPr id="121" name="Google Shape;121;p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Arquivo que descreve a API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pt-BR"/>
              <a:t>*.graphqls</a:t>
            </a:r>
            <a:endParaRPr i="1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Nele temos todos: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tipos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consultas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mutações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 txBox="1"/>
          <p:nvPr/>
        </p:nvSpPr>
        <p:spPr>
          <a:xfrm>
            <a:off x="3487375" y="729575"/>
            <a:ext cx="5734500" cy="3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type </a:t>
            </a: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Livro {</a:t>
            </a:r>
            <a:endParaRPr b="0" i="0" sz="11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pt-BR" sz="1100" u="none" cap="none" strike="noStrike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id</a:t>
            </a:r>
            <a:r>
              <a:rPr b="0" i="0" lang="pt-BR" sz="11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ID</a:t>
            </a:r>
            <a:r>
              <a:rPr b="0" i="0" lang="pt-BR" sz="11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!</a:t>
            </a:r>
            <a:endParaRPr b="0" i="0" sz="11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pt-BR" sz="1100" u="none" cap="none" strike="noStrike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titulo</a:t>
            </a:r>
            <a:r>
              <a:rPr b="0" i="0" lang="pt-BR" sz="11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i="0" lang="pt-BR" sz="11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!</a:t>
            </a:r>
            <a:endParaRPr b="0" i="0" sz="11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pt-BR" sz="1100" u="none" cap="none" strike="noStrike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texto</a:t>
            </a:r>
            <a:r>
              <a:rPr b="0" i="0" lang="pt-BR" sz="11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i="0" lang="pt-BR" sz="11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!</a:t>
            </a:r>
            <a:endParaRPr b="0" i="0" sz="11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pt-BR" sz="1100" u="none" cap="none" strike="noStrike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categoria</a:t>
            </a:r>
            <a:r>
              <a:rPr b="0" i="0" lang="pt-BR" sz="11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Categoria</a:t>
            </a:r>
            <a:endParaRPr b="0" i="0" sz="11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pt-BR" sz="1100" u="none" cap="none" strike="noStrike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autor</a:t>
            </a:r>
            <a:r>
              <a:rPr b="0" i="0" lang="pt-BR" sz="11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Autor</a:t>
            </a:r>
            <a:r>
              <a:rPr b="0" i="0" lang="pt-BR" sz="11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!</a:t>
            </a:r>
            <a:endParaRPr b="0" i="0" sz="11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pt-BR" sz="1100" u="none" cap="none" strike="noStrike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tradutor</a:t>
            </a:r>
            <a:r>
              <a:rPr b="0" i="0" lang="pt-BR" sz="11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Tradutor</a:t>
            </a:r>
            <a:endParaRPr b="0" i="0" sz="11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1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808080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# The Root Query for the application</a:t>
            </a:r>
            <a:endParaRPr b="0" i="0" sz="1100" u="none" cap="none" strike="noStrike">
              <a:solidFill>
                <a:srgbClr val="808080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type </a:t>
            </a: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Query {</a:t>
            </a:r>
            <a:endParaRPr b="0" i="0" sz="11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pt-BR" sz="1100" u="none" cap="none" strike="noStrike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livrosRecentes</a:t>
            </a: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(pagina</a:t>
            </a:r>
            <a:r>
              <a:rPr b="0" i="0" lang="pt-BR" sz="11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Int, tamanho</a:t>
            </a:r>
            <a:r>
              <a:rPr b="0" i="0" lang="pt-BR" sz="11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Int)</a:t>
            </a:r>
            <a:r>
              <a:rPr b="0" i="0" lang="pt-BR" sz="11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[Livro]</a:t>
            </a:r>
            <a:r>
              <a:rPr b="0" i="0" lang="pt-BR" sz="11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!</a:t>
            </a:r>
            <a:endParaRPr b="0" i="0" sz="11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pt-BR" sz="1100" u="none" cap="none" strike="noStrike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listarAutores</a:t>
            </a: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(pagina</a:t>
            </a:r>
            <a:r>
              <a:rPr b="0" i="0" lang="pt-BR" sz="11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Int, tamanho</a:t>
            </a:r>
            <a:r>
              <a:rPr b="0" i="0" lang="pt-BR" sz="11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Int)</a:t>
            </a:r>
            <a:r>
              <a:rPr b="0" i="0" lang="pt-BR" sz="11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[Autor]</a:t>
            </a:r>
            <a:r>
              <a:rPr b="0" i="0" lang="pt-BR" sz="11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!</a:t>
            </a:r>
            <a:endParaRPr b="0" i="0" sz="11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1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808080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# The Root Mutation for the application</a:t>
            </a:r>
            <a:endParaRPr b="0" i="0" sz="1100" u="none" cap="none" strike="noStrike">
              <a:solidFill>
                <a:srgbClr val="808080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type </a:t>
            </a: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Mutation {</a:t>
            </a:r>
            <a:endParaRPr b="0" i="0" sz="11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pt-BR" sz="1100" u="none" cap="none" strike="noStrike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escreverLivro</a:t>
            </a: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(title</a:t>
            </a:r>
            <a:r>
              <a:rPr b="0" i="0" lang="pt-BR" sz="11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i="0" lang="pt-BR" sz="11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!</a:t>
            </a: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, text</a:t>
            </a:r>
            <a:r>
              <a:rPr b="0" i="0" lang="pt-BR" sz="11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i="0" lang="pt-BR" sz="11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!</a:t>
            </a: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, category</a:t>
            </a:r>
            <a:r>
              <a:rPr b="0" i="0" lang="pt-BR" sz="11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Categoria, author</a:t>
            </a:r>
            <a:r>
              <a:rPr b="0" i="0" lang="pt-BR" sz="11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i="0" lang="pt-BR" sz="11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!</a:t>
            </a: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0" i="0" lang="pt-BR" sz="11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Livro</a:t>
            </a:r>
            <a:r>
              <a:rPr b="0" i="0" lang="pt-BR" sz="11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!</a:t>
            </a:r>
            <a:endParaRPr b="0" i="0" sz="11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pt-BR" sz="1100" u="none" cap="none" strike="noStrike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cadastrarAutor</a:t>
            </a: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(nome</a:t>
            </a:r>
            <a:r>
              <a:rPr b="0" i="0" lang="pt-BR" sz="11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i="0" lang="pt-BR" sz="11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!</a:t>
            </a: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, idade</a:t>
            </a:r>
            <a:r>
              <a:rPr b="0" i="0" lang="pt-BR" sz="11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Int, email</a:t>
            </a:r>
            <a:r>
              <a:rPr b="0" i="0" lang="pt-BR" sz="11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i="0" lang="pt-BR" sz="11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!</a:t>
            </a: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, foto</a:t>
            </a:r>
            <a:r>
              <a:rPr b="0" i="0" lang="pt-BR" sz="11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String) </a:t>
            </a:r>
            <a:r>
              <a:rPr b="0" i="0" lang="pt-BR" sz="11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Autor</a:t>
            </a:r>
            <a:r>
              <a:rPr b="0" i="0" lang="pt-BR" sz="11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!</a:t>
            </a:r>
            <a:endParaRPr b="0" i="0" sz="11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1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-BR"/>
              <a:t>Tipos</a:t>
            </a:r>
            <a:endParaRPr/>
          </a:p>
        </p:txBody>
      </p:sp>
      <p:sp>
        <p:nvSpPr>
          <p:cNvPr id="128" name="Google Shape;128;p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Int: Corresponde ao Integer do Java. Número 32-bits com sinal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Float: Corresponde ao Float do Java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String: Sequência de caracteres UTF-8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Boolean: true ou false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ID: Tipo que representa um identificador único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Tipos customizados</a:t>
            </a:r>
            <a:endParaRPr/>
          </a:p>
        </p:txBody>
      </p:sp>
      <p:sp>
        <p:nvSpPr>
          <p:cNvPr id="129" name="Google Shape;129;p9"/>
          <p:cNvSpPr txBox="1"/>
          <p:nvPr/>
        </p:nvSpPr>
        <p:spPr>
          <a:xfrm>
            <a:off x="6077350" y="809850"/>
            <a:ext cx="2757900" cy="3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enum </a:t>
            </a: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Idioma {</a:t>
            </a:r>
            <a:endParaRPr b="0" i="0" sz="11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1" lang="pt-BR" sz="1100" u="none" cap="none" strike="noStrike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INGLES</a:t>
            </a:r>
            <a:endParaRPr b="0" i="1" sz="1100" u="none" cap="none" strike="noStrike">
              <a:solidFill>
                <a:srgbClr val="9876AA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pt-BR" sz="1100" u="none" cap="none" strike="noStrike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ESPANHOL</a:t>
            </a:r>
            <a:endParaRPr b="0" i="1" sz="1100" u="none" cap="none" strike="noStrike">
              <a:solidFill>
                <a:srgbClr val="9876AA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pt-BR" sz="1100" u="none" cap="none" strike="noStrike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FRANCES</a:t>
            </a:r>
            <a:endParaRPr b="0" i="1" sz="1100" u="none" cap="none" strike="noStrike">
              <a:solidFill>
                <a:srgbClr val="9876AA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1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interface </a:t>
            </a: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Pessoa {</a:t>
            </a:r>
            <a:endParaRPr b="0" i="0" sz="11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pt-BR" sz="1100" u="none" cap="none" strike="noStrike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nome</a:t>
            </a:r>
            <a:r>
              <a:rPr b="0" i="0" lang="pt-BR" sz="11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i="0" lang="pt-BR" sz="11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!</a:t>
            </a:r>
            <a:endParaRPr b="0" i="0" sz="11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pt-BR" sz="1100" u="none" cap="none" strike="noStrike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email</a:t>
            </a:r>
            <a:r>
              <a:rPr b="0" i="0" lang="pt-BR" sz="11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i="0" lang="pt-BR" sz="11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!</a:t>
            </a:r>
            <a:endParaRPr b="0" i="0" sz="11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pt-BR" sz="1100" u="none" cap="none" strike="noStrike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foto</a:t>
            </a:r>
            <a:r>
              <a:rPr b="0" i="0" lang="pt-BR" sz="11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String</a:t>
            </a:r>
            <a:endParaRPr b="0" i="0" sz="11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1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type </a:t>
            </a: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Autor </a:t>
            </a:r>
            <a:r>
              <a:rPr b="0" i="0" lang="pt-BR" sz="11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implements </a:t>
            </a: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Pessoa {</a:t>
            </a:r>
            <a:endParaRPr b="0" i="0" sz="11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pt-BR" sz="1100" u="none" cap="none" strike="noStrike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id</a:t>
            </a:r>
            <a:r>
              <a:rPr b="0" i="0" lang="pt-BR" sz="11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ID</a:t>
            </a:r>
            <a:r>
              <a:rPr b="0" i="0" lang="pt-BR" sz="11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!</a:t>
            </a:r>
            <a:endParaRPr b="0" i="0" sz="11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pt-BR" sz="1100" u="none" cap="none" strike="noStrike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idade</a:t>
            </a:r>
            <a:r>
              <a:rPr b="0" i="0" lang="pt-BR" sz="11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pt-BR" sz="11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!</a:t>
            </a:r>
            <a:endParaRPr b="0" i="0" sz="11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pt-BR" sz="1100" u="none" cap="none" strike="noStrike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nome</a:t>
            </a:r>
            <a:r>
              <a:rPr b="0" i="0" lang="pt-BR" sz="11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i="0" lang="pt-BR" sz="11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!</a:t>
            </a:r>
            <a:endParaRPr b="0" i="0" sz="11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pt-BR" sz="1100" u="none" cap="none" strike="noStrike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email</a:t>
            </a:r>
            <a:r>
              <a:rPr b="0" i="0" lang="pt-BR" sz="11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i="0" lang="pt-BR" sz="11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!</a:t>
            </a:r>
            <a:endParaRPr b="0" i="0" sz="11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pt-BR" sz="1100" u="none" cap="none" strike="noStrike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foto</a:t>
            </a:r>
            <a:r>
              <a:rPr b="0" i="0" lang="pt-BR" sz="11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String</a:t>
            </a:r>
            <a:endParaRPr b="0" i="0" sz="11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pt-BR" sz="1100" u="none" cap="none" strike="noStrike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livros</a:t>
            </a:r>
            <a:r>
              <a:rPr b="0" i="0" lang="pt-BR" sz="11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[Livro]</a:t>
            </a:r>
            <a:r>
              <a:rPr b="0" i="0" lang="pt-BR" sz="11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!</a:t>
            </a:r>
            <a:endParaRPr b="0" i="0" sz="11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1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-BR"/>
              <a:t>Query</a:t>
            </a:r>
            <a:endParaRPr/>
          </a:p>
        </p:txBody>
      </p:sp>
      <p:sp>
        <p:nvSpPr>
          <p:cNvPr id="135" name="Google Shape;135;p1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São as consultas feitas ao servidor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Permitem parâmetros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Escolher quais atributos serão retornados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Podem ser feitas mais de uma consulta </a:t>
            </a:r>
            <a:br>
              <a:rPr lang="pt-BR"/>
            </a:br>
            <a:r>
              <a:rPr lang="pt-BR"/>
              <a:t>no mesmo request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customização de valor </a:t>
            </a:r>
            <a:r>
              <a:rPr lang="pt-BR"/>
              <a:t>"nome" das propriedades retornadas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36" name="Google Shape;136;p10"/>
          <p:cNvSpPr txBox="1"/>
          <p:nvPr/>
        </p:nvSpPr>
        <p:spPr>
          <a:xfrm>
            <a:off x="5767200" y="1111000"/>
            <a:ext cx="3376800" cy="40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#Consulta</a:t>
            </a:r>
            <a:b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1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livrosRecentes {</a:t>
            </a:r>
            <a:endParaRPr b="0" i="0" sz="11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titulo</a:t>
            </a:r>
            <a:endParaRPr b="0" i="0" sz="11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autor {</a:t>
            </a:r>
            <a:endParaRPr b="0" i="0" sz="11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  id</a:t>
            </a:r>
            <a:endParaRPr b="0" i="0" sz="11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  nome</a:t>
            </a:r>
            <a:endParaRPr b="0" i="0" sz="11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1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}</a:t>
            </a:r>
            <a:endParaRPr b="0" i="0" sz="11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1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b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#Resposta</a:t>
            </a:r>
            <a:endParaRPr b="0" i="0" sz="11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1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pt-BR" sz="1100" u="none" cap="none" strike="noStrike">
                <a:solidFill>
                  <a:srgbClr val="6A8759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"data"</a:t>
            </a:r>
            <a:r>
              <a:rPr b="0" i="0" lang="pt-BR" sz="11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1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b="0" i="0" lang="pt-BR" sz="1100" u="none" cap="none" strike="noStrike">
                <a:solidFill>
                  <a:srgbClr val="6A8759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"livrosRecentes"</a:t>
            </a:r>
            <a:r>
              <a:rPr b="0" i="0" lang="pt-BR" sz="11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[{</a:t>
            </a:r>
            <a:endParaRPr b="0" i="0" sz="11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b="0" i="0" lang="pt-BR" sz="1100" u="none" cap="none" strike="noStrike">
                <a:solidFill>
                  <a:srgbClr val="6A8759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"titulo"</a:t>
            </a:r>
            <a:r>
              <a:rPr b="0" i="0" lang="pt-BR" sz="11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pt-BR" sz="1100" u="none" cap="none" strike="noStrike">
                <a:solidFill>
                  <a:srgbClr val="6A8759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"Titulo 1"</a:t>
            </a: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endParaRPr b="0" i="0" sz="11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b="0" i="0" lang="pt-BR" sz="1100" u="none" cap="none" strike="noStrike">
                <a:solidFill>
                  <a:srgbClr val="6A8759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"autor"</a:t>
            </a:r>
            <a:r>
              <a:rPr b="0" i="0" lang="pt-BR" sz="11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1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           </a:t>
            </a:r>
            <a:r>
              <a:rPr b="0" i="0" lang="pt-BR" sz="1100" u="none" cap="none" strike="noStrike">
                <a:solidFill>
                  <a:srgbClr val="6A8759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"id"</a:t>
            </a:r>
            <a:r>
              <a:rPr b="0" i="0" lang="pt-BR" sz="11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pt-BR" sz="1100" u="none" cap="none" strike="noStrike">
                <a:solidFill>
                  <a:srgbClr val="6A8759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"1"</a:t>
            </a: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endParaRPr b="0" i="0" sz="11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           </a:t>
            </a:r>
            <a:r>
              <a:rPr b="0" i="0" lang="pt-BR" sz="1100" u="none" cap="none" strike="noStrike">
                <a:solidFill>
                  <a:srgbClr val="6A8759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"nome"</a:t>
            </a:r>
            <a:r>
              <a:rPr b="0" i="0" lang="pt-BR" sz="11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pt-BR" sz="1100" u="none" cap="none" strike="noStrike">
                <a:solidFill>
                  <a:srgbClr val="6A8759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"Carlos"</a:t>
            </a: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endParaRPr b="0" i="0" sz="11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       }</a:t>
            </a:r>
            <a:endParaRPr b="0" i="0" sz="11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   }]</a:t>
            </a:r>
            <a:endParaRPr b="0" i="0" sz="11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10"/>
          <p:cNvSpPr txBox="1"/>
          <p:nvPr/>
        </p:nvSpPr>
        <p:spPr>
          <a:xfrm>
            <a:off x="5041350" y="654750"/>
            <a:ext cx="3305100" cy="6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#Definição</a:t>
            </a:r>
            <a:endParaRPr b="0" i="0" sz="11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livrosRecentes</a:t>
            </a: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(pagina</a:t>
            </a:r>
            <a:r>
              <a:rPr b="0" i="0" lang="pt-BR" sz="11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Int, tamanho</a:t>
            </a:r>
            <a:r>
              <a:rPr b="0" i="0" lang="pt-BR" sz="11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Int)</a:t>
            </a:r>
            <a:r>
              <a:rPr b="0" i="0" lang="pt-BR" sz="11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[Livro]</a:t>
            </a:r>
            <a:r>
              <a:rPr b="0" i="0" lang="pt-BR" sz="11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!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-BR"/>
              <a:t>Mutations</a:t>
            </a:r>
            <a:endParaRPr/>
          </a:p>
        </p:txBody>
      </p:sp>
      <p:sp>
        <p:nvSpPr>
          <p:cNvPr id="143" name="Google Shape;143;p1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Permitem alterar os dados do servidor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Criar, modificar ou apagar dados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44" name="Google Shape;144;p11"/>
          <p:cNvSpPr txBox="1"/>
          <p:nvPr/>
        </p:nvSpPr>
        <p:spPr>
          <a:xfrm>
            <a:off x="729450" y="2932900"/>
            <a:ext cx="6828900" cy="12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808080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# The Root Mutation for the application</a:t>
            </a:r>
            <a:endParaRPr b="0" i="0" sz="1100" u="none" cap="none" strike="noStrike">
              <a:solidFill>
                <a:srgbClr val="808080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type </a:t>
            </a: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Mutation {</a:t>
            </a:r>
            <a:endParaRPr b="0" i="0" sz="11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escreverLivro(title</a:t>
            </a:r>
            <a:r>
              <a:rPr b="0" i="0" lang="pt-BR" sz="11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i="0" lang="pt-BR" sz="11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!</a:t>
            </a: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, text</a:t>
            </a:r>
            <a:r>
              <a:rPr b="0" i="0" lang="pt-BR" sz="11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i="0" lang="pt-BR" sz="11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!</a:t>
            </a: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, category</a:t>
            </a:r>
            <a:r>
              <a:rPr b="0" i="0" lang="pt-BR" sz="11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Categoria, author</a:t>
            </a:r>
            <a:r>
              <a:rPr b="0" i="0" lang="pt-BR" sz="11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i="0" lang="pt-BR" sz="11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!</a:t>
            </a: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0" i="0" lang="pt-BR" sz="11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Livro</a:t>
            </a:r>
            <a:r>
              <a:rPr b="0" i="0" lang="pt-BR" sz="11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!</a:t>
            </a:r>
            <a:endParaRPr b="0" i="0" sz="11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cadastrarAutor(nome</a:t>
            </a:r>
            <a:r>
              <a:rPr b="0" i="0" lang="pt-BR" sz="11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i="0" lang="pt-BR" sz="11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!</a:t>
            </a: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, idade</a:t>
            </a:r>
            <a:r>
              <a:rPr b="0" i="0" lang="pt-BR" sz="11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Int, email</a:t>
            </a:r>
            <a:r>
              <a:rPr b="0" i="0" lang="pt-BR" sz="11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i="0" lang="pt-BR" sz="11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!</a:t>
            </a: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, foto</a:t>
            </a:r>
            <a:r>
              <a:rPr b="0" i="0" lang="pt-BR" sz="11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String) </a:t>
            </a:r>
            <a:r>
              <a:rPr b="0" i="0" lang="pt-BR" sz="11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Autor</a:t>
            </a:r>
            <a:r>
              <a:rPr b="0" i="0" lang="pt-BR" sz="11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!</a:t>
            </a:r>
            <a:endParaRPr b="0" i="0" sz="11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10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