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628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355EA9-C4A7-46C0-98FD-5B523674B6F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7A7AF71-8E4A-4970-9AB7-8B563CEE1D99}">
      <dgm:prSet/>
      <dgm:spPr/>
      <dgm:t>
        <a:bodyPr/>
        <a:lstStyle/>
        <a:p>
          <a:pPr>
            <a:defRPr b="1"/>
          </a:pPr>
          <a:r>
            <a:rPr lang="en-US"/>
            <a:t>1. Asegúrese de tener Python 3 instalado.</a:t>
          </a:r>
        </a:p>
      </dgm:t>
    </dgm:pt>
    <dgm:pt modelId="{3A3180FF-C706-4E7D-A3C8-8E8CE8D085FB}" type="parTrans" cxnId="{23F2721B-61F1-45B6-9188-90910B215665}">
      <dgm:prSet/>
      <dgm:spPr/>
      <dgm:t>
        <a:bodyPr/>
        <a:lstStyle/>
        <a:p>
          <a:endParaRPr lang="en-US"/>
        </a:p>
      </dgm:t>
    </dgm:pt>
    <dgm:pt modelId="{92E0D2EF-309E-4A31-8012-87A079219D75}" type="sibTrans" cxnId="{23F2721B-61F1-45B6-9188-90910B215665}">
      <dgm:prSet/>
      <dgm:spPr/>
      <dgm:t>
        <a:bodyPr/>
        <a:lstStyle/>
        <a:p>
          <a:endParaRPr lang="en-US"/>
        </a:p>
      </dgm:t>
    </dgm:pt>
    <dgm:pt modelId="{CB54C869-7047-428F-B7A8-CA372227FA02}">
      <dgm:prSet/>
      <dgm:spPr/>
      <dgm:t>
        <a:bodyPr/>
        <a:lstStyle/>
        <a:p>
          <a:pPr>
            <a:defRPr b="1"/>
          </a:pPr>
          <a:r>
            <a:rPr lang="en-US"/>
            <a:t>2. Instale dependencias necesarias:</a:t>
          </a:r>
        </a:p>
      </dgm:t>
    </dgm:pt>
    <dgm:pt modelId="{7009F0D1-BB53-4385-99C1-1AEBE2817DE6}" type="parTrans" cxnId="{E730F423-44E2-4303-80E8-CCCE3E13080A}">
      <dgm:prSet/>
      <dgm:spPr/>
      <dgm:t>
        <a:bodyPr/>
        <a:lstStyle/>
        <a:p>
          <a:endParaRPr lang="en-US"/>
        </a:p>
      </dgm:t>
    </dgm:pt>
    <dgm:pt modelId="{F0429EF6-CCC5-41CC-9D8F-B6EF43E88296}" type="sibTrans" cxnId="{E730F423-44E2-4303-80E8-CCCE3E13080A}">
      <dgm:prSet/>
      <dgm:spPr/>
      <dgm:t>
        <a:bodyPr/>
        <a:lstStyle/>
        <a:p>
          <a:endParaRPr lang="en-US"/>
        </a:p>
      </dgm:t>
    </dgm:pt>
    <dgm:pt modelId="{1983F52E-BCD7-4B25-91F3-57008F19562E}">
      <dgm:prSet/>
      <dgm:spPr/>
      <dgm:t>
        <a:bodyPr/>
        <a:lstStyle/>
        <a:p>
          <a:r>
            <a:rPr lang="en-US"/>
            <a:t>pip install customtkinter pyperclip</a:t>
          </a:r>
        </a:p>
      </dgm:t>
    </dgm:pt>
    <dgm:pt modelId="{739F8D8B-3353-490D-98DC-7FF9CEE63DAE}" type="parTrans" cxnId="{3D0F2C76-6E7F-43A4-A710-1D9665AF9ADE}">
      <dgm:prSet/>
      <dgm:spPr/>
      <dgm:t>
        <a:bodyPr/>
        <a:lstStyle/>
        <a:p>
          <a:endParaRPr lang="en-US"/>
        </a:p>
      </dgm:t>
    </dgm:pt>
    <dgm:pt modelId="{4228E03D-A88B-4713-8FE2-34823E1FD941}" type="sibTrans" cxnId="{3D0F2C76-6E7F-43A4-A710-1D9665AF9ADE}">
      <dgm:prSet/>
      <dgm:spPr/>
      <dgm:t>
        <a:bodyPr/>
        <a:lstStyle/>
        <a:p>
          <a:endParaRPr lang="en-US"/>
        </a:p>
      </dgm:t>
    </dgm:pt>
    <dgm:pt modelId="{63DEE1A0-5D47-48F7-A563-95CDD0034254}" type="pres">
      <dgm:prSet presAssocID="{AF355EA9-C4A7-46C0-98FD-5B523674B6F4}" presName="root" presStyleCnt="0">
        <dgm:presLayoutVars>
          <dgm:dir/>
          <dgm:resizeHandles val="exact"/>
        </dgm:presLayoutVars>
      </dgm:prSet>
      <dgm:spPr/>
    </dgm:pt>
    <dgm:pt modelId="{6E8B45A0-5C23-4A62-BBE8-0A3CDCE00596}" type="pres">
      <dgm:prSet presAssocID="{B7A7AF71-8E4A-4970-9AB7-8B563CEE1D99}" presName="compNode" presStyleCnt="0"/>
      <dgm:spPr/>
    </dgm:pt>
    <dgm:pt modelId="{0702106D-3F37-4A4B-AEDD-C09EB33580BB}" type="pres">
      <dgm:prSet presAssocID="{B7A7AF71-8E4A-4970-9AB7-8B563CEE1D9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059A7D8-2BFA-4F69-A14E-504C6603F5F7}" type="pres">
      <dgm:prSet presAssocID="{B7A7AF71-8E4A-4970-9AB7-8B563CEE1D99}" presName="iconSpace" presStyleCnt="0"/>
      <dgm:spPr/>
    </dgm:pt>
    <dgm:pt modelId="{95402DB5-0589-4972-BF64-1EE19568E45D}" type="pres">
      <dgm:prSet presAssocID="{B7A7AF71-8E4A-4970-9AB7-8B563CEE1D99}" presName="parTx" presStyleLbl="revTx" presStyleIdx="0" presStyleCnt="4">
        <dgm:presLayoutVars>
          <dgm:chMax val="0"/>
          <dgm:chPref val="0"/>
        </dgm:presLayoutVars>
      </dgm:prSet>
      <dgm:spPr/>
    </dgm:pt>
    <dgm:pt modelId="{0C343433-B95C-490D-BAB2-D491DB8D2C57}" type="pres">
      <dgm:prSet presAssocID="{B7A7AF71-8E4A-4970-9AB7-8B563CEE1D99}" presName="txSpace" presStyleCnt="0"/>
      <dgm:spPr/>
    </dgm:pt>
    <dgm:pt modelId="{F52C871A-472C-4D39-9715-054E4E6B788B}" type="pres">
      <dgm:prSet presAssocID="{B7A7AF71-8E4A-4970-9AB7-8B563CEE1D99}" presName="desTx" presStyleLbl="revTx" presStyleIdx="1" presStyleCnt="4">
        <dgm:presLayoutVars/>
      </dgm:prSet>
      <dgm:spPr/>
    </dgm:pt>
    <dgm:pt modelId="{FD087432-8B87-49D7-AA7F-F3614BA6F62D}" type="pres">
      <dgm:prSet presAssocID="{92E0D2EF-309E-4A31-8012-87A079219D75}" presName="sibTrans" presStyleCnt="0"/>
      <dgm:spPr/>
    </dgm:pt>
    <dgm:pt modelId="{DB2D85DD-33A7-4DF7-B074-0FD88F8B31FF}" type="pres">
      <dgm:prSet presAssocID="{CB54C869-7047-428F-B7A8-CA372227FA02}" presName="compNode" presStyleCnt="0"/>
      <dgm:spPr/>
    </dgm:pt>
    <dgm:pt modelId="{4421CE96-0585-4933-9229-138EC0439FEA}" type="pres">
      <dgm:prSet presAssocID="{CB54C869-7047-428F-B7A8-CA372227FA0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774CEC7-9CD4-4FA9-B0FE-252A8BCB2691}" type="pres">
      <dgm:prSet presAssocID="{CB54C869-7047-428F-B7A8-CA372227FA02}" presName="iconSpace" presStyleCnt="0"/>
      <dgm:spPr/>
    </dgm:pt>
    <dgm:pt modelId="{8D185678-45B8-4E2C-AAD1-3E4A442D25D6}" type="pres">
      <dgm:prSet presAssocID="{CB54C869-7047-428F-B7A8-CA372227FA02}" presName="parTx" presStyleLbl="revTx" presStyleIdx="2" presStyleCnt="4">
        <dgm:presLayoutVars>
          <dgm:chMax val="0"/>
          <dgm:chPref val="0"/>
        </dgm:presLayoutVars>
      </dgm:prSet>
      <dgm:spPr/>
    </dgm:pt>
    <dgm:pt modelId="{3C3E2D21-3317-4750-AF80-D1C4A4CC57CA}" type="pres">
      <dgm:prSet presAssocID="{CB54C869-7047-428F-B7A8-CA372227FA02}" presName="txSpace" presStyleCnt="0"/>
      <dgm:spPr/>
    </dgm:pt>
    <dgm:pt modelId="{F1C250D8-B7F4-4E4A-A458-B262EA56EF21}" type="pres">
      <dgm:prSet presAssocID="{CB54C869-7047-428F-B7A8-CA372227FA02}" presName="desTx" presStyleLbl="revTx" presStyleIdx="3" presStyleCnt="4">
        <dgm:presLayoutVars/>
      </dgm:prSet>
      <dgm:spPr/>
    </dgm:pt>
  </dgm:ptLst>
  <dgm:cxnLst>
    <dgm:cxn modelId="{23F2721B-61F1-45B6-9188-90910B215665}" srcId="{AF355EA9-C4A7-46C0-98FD-5B523674B6F4}" destId="{B7A7AF71-8E4A-4970-9AB7-8B563CEE1D99}" srcOrd="0" destOrd="0" parTransId="{3A3180FF-C706-4E7D-A3C8-8E8CE8D085FB}" sibTransId="{92E0D2EF-309E-4A31-8012-87A079219D75}"/>
    <dgm:cxn modelId="{E730F423-44E2-4303-80E8-CCCE3E13080A}" srcId="{AF355EA9-C4A7-46C0-98FD-5B523674B6F4}" destId="{CB54C869-7047-428F-B7A8-CA372227FA02}" srcOrd="1" destOrd="0" parTransId="{7009F0D1-BB53-4385-99C1-1AEBE2817DE6}" sibTransId="{F0429EF6-CCC5-41CC-9D8F-B6EF43E88296}"/>
    <dgm:cxn modelId="{51463126-6483-4F0D-896C-F8F4C18E87EA}" type="presOf" srcId="{1983F52E-BCD7-4B25-91F3-57008F19562E}" destId="{F1C250D8-B7F4-4E4A-A458-B262EA56EF21}" srcOrd="0" destOrd="0" presId="urn:microsoft.com/office/officeart/2018/5/layout/CenteredIconLabelDescriptionList"/>
    <dgm:cxn modelId="{7F0DD33D-AD75-4979-A85E-92935E989E19}" type="presOf" srcId="{CB54C869-7047-428F-B7A8-CA372227FA02}" destId="{8D185678-45B8-4E2C-AAD1-3E4A442D25D6}" srcOrd="0" destOrd="0" presId="urn:microsoft.com/office/officeart/2018/5/layout/CenteredIconLabelDescriptionList"/>
    <dgm:cxn modelId="{3D0F2C76-6E7F-43A4-A710-1D9665AF9ADE}" srcId="{CB54C869-7047-428F-B7A8-CA372227FA02}" destId="{1983F52E-BCD7-4B25-91F3-57008F19562E}" srcOrd="0" destOrd="0" parTransId="{739F8D8B-3353-490D-98DC-7FF9CEE63DAE}" sibTransId="{4228E03D-A88B-4713-8FE2-34823E1FD941}"/>
    <dgm:cxn modelId="{AB68F091-DB7B-4444-8410-13E4FA9362D0}" type="presOf" srcId="{AF355EA9-C4A7-46C0-98FD-5B523674B6F4}" destId="{63DEE1A0-5D47-48F7-A563-95CDD0034254}" srcOrd="0" destOrd="0" presId="urn:microsoft.com/office/officeart/2018/5/layout/CenteredIconLabelDescriptionList"/>
    <dgm:cxn modelId="{CFD255EF-A1AF-4D9B-81C0-2A05A4E18E07}" type="presOf" srcId="{B7A7AF71-8E4A-4970-9AB7-8B563CEE1D99}" destId="{95402DB5-0589-4972-BF64-1EE19568E45D}" srcOrd="0" destOrd="0" presId="urn:microsoft.com/office/officeart/2018/5/layout/CenteredIconLabelDescriptionList"/>
    <dgm:cxn modelId="{2CB9469A-C0FD-4D49-B014-93B9E30F1FEB}" type="presParOf" srcId="{63DEE1A0-5D47-48F7-A563-95CDD0034254}" destId="{6E8B45A0-5C23-4A62-BBE8-0A3CDCE00596}" srcOrd="0" destOrd="0" presId="urn:microsoft.com/office/officeart/2018/5/layout/CenteredIconLabelDescriptionList"/>
    <dgm:cxn modelId="{746D1E17-C6CD-4FB2-89F7-424B83B1BE3D}" type="presParOf" srcId="{6E8B45A0-5C23-4A62-BBE8-0A3CDCE00596}" destId="{0702106D-3F37-4A4B-AEDD-C09EB33580BB}" srcOrd="0" destOrd="0" presId="urn:microsoft.com/office/officeart/2018/5/layout/CenteredIconLabelDescriptionList"/>
    <dgm:cxn modelId="{D14057ED-FA5E-4711-881D-182F191CE686}" type="presParOf" srcId="{6E8B45A0-5C23-4A62-BBE8-0A3CDCE00596}" destId="{4059A7D8-2BFA-4F69-A14E-504C6603F5F7}" srcOrd="1" destOrd="0" presId="urn:microsoft.com/office/officeart/2018/5/layout/CenteredIconLabelDescriptionList"/>
    <dgm:cxn modelId="{271FFC78-8889-45FA-A903-14FB0A37B7D6}" type="presParOf" srcId="{6E8B45A0-5C23-4A62-BBE8-0A3CDCE00596}" destId="{95402DB5-0589-4972-BF64-1EE19568E45D}" srcOrd="2" destOrd="0" presId="urn:microsoft.com/office/officeart/2018/5/layout/CenteredIconLabelDescriptionList"/>
    <dgm:cxn modelId="{4624772F-4DAA-4E5F-B52C-DE3F86F2D9DE}" type="presParOf" srcId="{6E8B45A0-5C23-4A62-BBE8-0A3CDCE00596}" destId="{0C343433-B95C-490D-BAB2-D491DB8D2C57}" srcOrd="3" destOrd="0" presId="urn:microsoft.com/office/officeart/2018/5/layout/CenteredIconLabelDescriptionList"/>
    <dgm:cxn modelId="{EA14D079-EAB3-4C2B-8AA0-BA6A9EE8721F}" type="presParOf" srcId="{6E8B45A0-5C23-4A62-BBE8-0A3CDCE00596}" destId="{F52C871A-472C-4D39-9715-054E4E6B788B}" srcOrd="4" destOrd="0" presId="urn:microsoft.com/office/officeart/2018/5/layout/CenteredIconLabelDescriptionList"/>
    <dgm:cxn modelId="{047AEAAA-B787-492C-990E-8E84D6288868}" type="presParOf" srcId="{63DEE1A0-5D47-48F7-A563-95CDD0034254}" destId="{FD087432-8B87-49D7-AA7F-F3614BA6F62D}" srcOrd="1" destOrd="0" presId="urn:microsoft.com/office/officeart/2018/5/layout/CenteredIconLabelDescriptionList"/>
    <dgm:cxn modelId="{1D3A51A3-65B1-406A-A76C-F63D3E1C26A1}" type="presParOf" srcId="{63DEE1A0-5D47-48F7-A563-95CDD0034254}" destId="{DB2D85DD-33A7-4DF7-B074-0FD88F8B31FF}" srcOrd="2" destOrd="0" presId="urn:microsoft.com/office/officeart/2018/5/layout/CenteredIconLabelDescriptionList"/>
    <dgm:cxn modelId="{54753D02-612E-4C79-90DB-BA65210E9DC7}" type="presParOf" srcId="{DB2D85DD-33A7-4DF7-B074-0FD88F8B31FF}" destId="{4421CE96-0585-4933-9229-138EC0439FEA}" srcOrd="0" destOrd="0" presId="urn:microsoft.com/office/officeart/2018/5/layout/CenteredIconLabelDescriptionList"/>
    <dgm:cxn modelId="{942AC24C-957E-4089-B788-3D664167F5BD}" type="presParOf" srcId="{DB2D85DD-33A7-4DF7-B074-0FD88F8B31FF}" destId="{5774CEC7-9CD4-4FA9-B0FE-252A8BCB2691}" srcOrd="1" destOrd="0" presId="urn:microsoft.com/office/officeart/2018/5/layout/CenteredIconLabelDescriptionList"/>
    <dgm:cxn modelId="{EF20CE2A-1B53-41EE-9EE0-99DEFCC02C5C}" type="presParOf" srcId="{DB2D85DD-33A7-4DF7-B074-0FD88F8B31FF}" destId="{8D185678-45B8-4E2C-AAD1-3E4A442D25D6}" srcOrd="2" destOrd="0" presId="urn:microsoft.com/office/officeart/2018/5/layout/CenteredIconLabelDescriptionList"/>
    <dgm:cxn modelId="{1BFDE87D-6C30-4D5D-837C-CE3EEDFEC1B5}" type="presParOf" srcId="{DB2D85DD-33A7-4DF7-B074-0FD88F8B31FF}" destId="{3C3E2D21-3317-4750-AF80-D1C4A4CC57CA}" srcOrd="3" destOrd="0" presId="urn:microsoft.com/office/officeart/2018/5/layout/CenteredIconLabelDescriptionList"/>
    <dgm:cxn modelId="{9BE589AF-16EC-45BD-B4F7-D4AE913B6E17}" type="presParOf" srcId="{DB2D85DD-33A7-4DF7-B074-0FD88F8B31FF}" destId="{F1C250D8-B7F4-4E4A-A458-B262EA56EF2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CF445B-2797-4490-807E-4DCEA0CB2F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58909EF-1ED8-4247-9418-A06B98A87C22}">
      <dgm:prSet/>
      <dgm:spPr/>
      <dgm:t>
        <a:bodyPr/>
        <a:lstStyle/>
        <a:p>
          <a:pPr>
            <a:defRPr cap="all"/>
          </a:pPr>
          <a:r>
            <a:rPr lang="en-US"/>
            <a:t>• Copiar resultado al portapapeles (en GUI).</a:t>
          </a:r>
        </a:p>
      </dgm:t>
    </dgm:pt>
    <dgm:pt modelId="{0FB06A95-9E04-43D5-92E9-E8B9D68FCB2C}" type="parTrans" cxnId="{21E72408-19DE-481A-9AFE-F86E5CF05B8A}">
      <dgm:prSet/>
      <dgm:spPr/>
      <dgm:t>
        <a:bodyPr/>
        <a:lstStyle/>
        <a:p>
          <a:endParaRPr lang="en-US"/>
        </a:p>
      </dgm:t>
    </dgm:pt>
    <dgm:pt modelId="{A1CA4CB7-5EAE-4EC9-B9E9-8A421E835DBE}" type="sibTrans" cxnId="{21E72408-19DE-481A-9AFE-F86E5CF05B8A}">
      <dgm:prSet/>
      <dgm:spPr/>
      <dgm:t>
        <a:bodyPr/>
        <a:lstStyle/>
        <a:p>
          <a:endParaRPr lang="en-US"/>
        </a:p>
      </dgm:t>
    </dgm:pt>
    <dgm:pt modelId="{2B98EA87-71E0-4FC1-9BE0-DA62B8873248}">
      <dgm:prSet/>
      <dgm:spPr/>
      <dgm:t>
        <a:bodyPr/>
        <a:lstStyle/>
        <a:p>
          <a:pPr>
            <a:defRPr cap="all"/>
          </a:pPr>
          <a:r>
            <a:rPr lang="en-US"/>
            <a:t>• Cerrar sesión desde la barra superior.</a:t>
          </a:r>
        </a:p>
      </dgm:t>
    </dgm:pt>
    <dgm:pt modelId="{917A5B6D-5A97-45F7-85BB-75BE410C6CEB}" type="parTrans" cxnId="{67DE0FB4-3331-4126-A393-1D2FFACC8F13}">
      <dgm:prSet/>
      <dgm:spPr/>
      <dgm:t>
        <a:bodyPr/>
        <a:lstStyle/>
        <a:p>
          <a:endParaRPr lang="en-US"/>
        </a:p>
      </dgm:t>
    </dgm:pt>
    <dgm:pt modelId="{FEA8E4B3-B81F-4455-B6A4-D3297B134540}" type="sibTrans" cxnId="{67DE0FB4-3331-4126-A393-1D2FFACC8F13}">
      <dgm:prSet/>
      <dgm:spPr/>
      <dgm:t>
        <a:bodyPr/>
        <a:lstStyle/>
        <a:p>
          <a:endParaRPr lang="en-US"/>
        </a:p>
      </dgm:t>
    </dgm:pt>
    <dgm:pt modelId="{A6CD4F1D-5F17-46D3-AA93-01EC43C4A66D}">
      <dgm:prSet/>
      <dgm:spPr/>
      <dgm:t>
        <a:bodyPr/>
        <a:lstStyle/>
        <a:p>
          <a:pPr>
            <a:defRPr cap="all"/>
          </a:pPr>
          <a:r>
            <a:rPr lang="en-US"/>
            <a:t>• Modo CLI disponible para entornos sin GUI.</a:t>
          </a:r>
        </a:p>
      </dgm:t>
    </dgm:pt>
    <dgm:pt modelId="{C0B8CD6E-D61F-4C1C-904B-6CA41068EA7D}" type="parTrans" cxnId="{C9A65D83-A154-4EDF-AAAD-3D1A75F2C60A}">
      <dgm:prSet/>
      <dgm:spPr/>
      <dgm:t>
        <a:bodyPr/>
        <a:lstStyle/>
        <a:p>
          <a:endParaRPr lang="en-US"/>
        </a:p>
      </dgm:t>
    </dgm:pt>
    <dgm:pt modelId="{53B6CBF4-AB14-4F64-B5E9-BDB6B6E97567}" type="sibTrans" cxnId="{C9A65D83-A154-4EDF-AAAD-3D1A75F2C60A}">
      <dgm:prSet/>
      <dgm:spPr/>
      <dgm:t>
        <a:bodyPr/>
        <a:lstStyle/>
        <a:p>
          <a:endParaRPr lang="en-US"/>
        </a:p>
      </dgm:t>
    </dgm:pt>
    <dgm:pt modelId="{D235FC63-FB4F-4F20-B6C3-A81F33353231}">
      <dgm:prSet/>
      <dgm:spPr/>
      <dgm:t>
        <a:bodyPr/>
        <a:lstStyle/>
        <a:p>
          <a:pPr>
            <a:defRPr cap="all"/>
          </a:pPr>
          <a:r>
            <a:rPr lang="en-US"/>
            <a:t>• Pruebas automáticas: python consulta_app_mejorada.py --run-tests</a:t>
          </a:r>
        </a:p>
      </dgm:t>
    </dgm:pt>
    <dgm:pt modelId="{29315EFB-E70B-4384-A2AD-55132B9C4E4A}" type="parTrans" cxnId="{C21908AA-2574-4EC5-A1D4-97613B359FDC}">
      <dgm:prSet/>
      <dgm:spPr/>
      <dgm:t>
        <a:bodyPr/>
        <a:lstStyle/>
        <a:p>
          <a:endParaRPr lang="en-US"/>
        </a:p>
      </dgm:t>
    </dgm:pt>
    <dgm:pt modelId="{F220BF46-653B-433D-AFF7-C80DACB1AA4E}" type="sibTrans" cxnId="{C21908AA-2574-4EC5-A1D4-97613B359FDC}">
      <dgm:prSet/>
      <dgm:spPr/>
      <dgm:t>
        <a:bodyPr/>
        <a:lstStyle/>
        <a:p>
          <a:endParaRPr lang="en-US"/>
        </a:p>
      </dgm:t>
    </dgm:pt>
    <dgm:pt modelId="{34C026C4-B7C6-4515-B99B-D168F516A982}" type="pres">
      <dgm:prSet presAssocID="{06CF445B-2797-4490-807E-4DCEA0CB2F45}" presName="root" presStyleCnt="0">
        <dgm:presLayoutVars>
          <dgm:dir/>
          <dgm:resizeHandles val="exact"/>
        </dgm:presLayoutVars>
      </dgm:prSet>
      <dgm:spPr/>
    </dgm:pt>
    <dgm:pt modelId="{D875E208-A2E8-4029-A313-F621BE64ED95}" type="pres">
      <dgm:prSet presAssocID="{058909EF-1ED8-4247-9418-A06B98A87C22}" presName="compNode" presStyleCnt="0"/>
      <dgm:spPr/>
    </dgm:pt>
    <dgm:pt modelId="{06ED3BA0-6CA6-4032-8D4A-AFA17A82AE68}" type="pres">
      <dgm:prSet presAssocID="{058909EF-1ED8-4247-9418-A06B98A87C22}" presName="iconBgRect" presStyleLbl="bgShp" presStyleIdx="0" presStyleCnt="4"/>
      <dgm:spPr/>
    </dgm:pt>
    <dgm:pt modelId="{1BE65812-C9B0-47AC-9D14-B983FEFD5324}" type="pres">
      <dgm:prSet presAssocID="{058909EF-1ED8-4247-9418-A06B98A87C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turadora de papel"/>
        </a:ext>
      </dgm:extLst>
    </dgm:pt>
    <dgm:pt modelId="{1136BFC7-CF02-459E-B7AC-6F1690292A55}" type="pres">
      <dgm:prSet presAssocID="{058909EF-1ED8-4247-9418-A06B98A87C22}" presName="spaceRect" presStyleCnt="0"/>
      <dgm:spPr/>
    </dgm:pt>
    <dgm:pt modelId="{539C9639-1894-4D9E-B0A3-865C5BD90A63}" type="pres">
      <dgm:prSet presAssocID="{058909EF-1ED8-4247-9418-A06B98A87C22}" presName="textRect" presStyleLbl="revTx" presStyleIdx="0" presStyleCnt="4">
        <dgm:presLayoutVars>
          <dgm:chMax val="1"/>
          <dgm:chPref val="1"/>
        </dgm:presLayoutVars>
      </dgm:prSet>
      <dgm:spPr/>
    </dgm:pt>
    <dgm:pt modelId="{77498176-7C29-45F6-AE0D-DEB8E3F791FD}" type="pres">
      <dgm:prSet presAssocID="{A1CA4CB7-5EAE-4EC9-B9E9-8A421E835DBE}" presName="sibTrans" presStyleCnt="0"/>
      <dgm:spPr/>
    </dgm:pt>
    <dgm:pt modelId="{9D047045-321A-4B1C-BD01-FF6C9547BAAE}" type="pres">
      <dgm:prSet presAssocID="{2B98EA87-71E0-4FC1-9BE0-DA62B8873248}" presName="compNode" presStyleCnt="0"/>
      <dgm:spPr/>
    </dgm:pt>
    <dgm:pt modelId="{690C3869-E1D9-4926-847B-237DD4CC94F6}" type="pres">
      <dgm:prSet presAssocID="{2B98EA87-71E0-4FC1-9BE0-DA62B8873248}" presName="iconBgRect" presStyleLbl="bgShp" presStyleIdx="1" presStyleCnt="4"/>
      <dgm:spPr/>
    </dgm:pt>
    <dgm:pt modelId="{04A88802-D7F9-4EBA-A8C4-EBEADFFD6E82}" type="pres">
      <dgm:prSet presAssocID="{2B98EA87-71E0-4FC1-9BE0-DA62B887324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E5267DCD-15C3-4F3F-94F8-904D73E27AB0}" type="pres">
      <dgm:prSet presAssocID="{2B98EA87-71E0-4FC1-9BE0-DA62B8873248}" presName="spaceRect" presStyleCnt="0"/>
      <dgm:spPr/>
    </dgm:pt>
    <dgm:pt modelId="{5F993BD2-E17B-4B58-B223-20572520E2B9}" type="pres">
      <dgm:prSet presAssocID="{2B98EA87-71E0-4FC1-9BE0-DA62B8873248}" presName="textRect" presStyleLbl="revTx" presStyleIdx="1" presStyleCnt="4">
        <dgm:presLayoutVars>
          <dgm:chMax val="1"/>
          <dgm:chPref val="1"/>
        </dgm:presLayoutVars>
      </dgm:prSet>
      <dgm:spPr/>
    </dgm:pt>
    <dgm:pt modelId="{AFFF0BBD-24AC-46D2-86BE-33DCDD572146}" type="pres">
      <dgm:prSet presAssocID="{FEA8E4B3-B81F-4455-B6A4-D3297B134540}" presName="sibTrans" presStyleCnt="0"/>
      <dgm:spPr/>
    </dgm:pt>
    <dgm:pt modelId="{F0894BC2-9D17-4BFB-905C-826CA4B80F03}" type="pres">
      <dgm:prSet presAssocID="{A6CD4F1D-5F17-46D3-AA93-01EC43C4A66D}" presName="compNode" presStyleCnt="0"/>
      <dgm:spPr/>
    </dgm:pt>
    <dgm:pt modelId="{7D442661-2C19-4AC4-95A8-1A9FCE9157F6}" type="pres">
      <dgm:prSet presAssocID="{A6CD4F1D-5F17-46D3-AA93-01EC43C4A66D}" presName="iconBgRect" presStyleLbl="bgShp" presStyleIdx="2" presStyleCnt="4"/>
      <dgm:spPr/>
    </dgm:pt>
    <dgm:pt modelId="{FEF3ADD2-6CC8-4BC0-BDD7-33C42EF5C338}" type="pres">
      <dgm:prSet presAssocID="{A6CD4F1D-5F17-46D3-AA93-01EC43C4A6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C3BAD91-FB89-4D7C-BC32-119FAB9D725A}" type="pres">
      <dgm:prSet presAssocID="{A6CD4F1D-5F17-46D3-AA93-01EC43C4A66D}" presName="spaceRect" presStyleCnt="0"/>
      <dgm:spPr/>
    </dgm:pt>
    <dgm:pt modelId="{CA1BD8BF-C18F-4686-B7F3-B58F3DF99BAE}" type="pres">
      <dgm:prSet presAssocID="{A6CD4F1D-5F17-46D3-AA93-01EC43C4A66D}" presName="textRect" presStyleLbl="revTx" presStyleIdx="2" presStyleCnt="4">
        <dgm:presLayoutVars>
          <dgm:chMax val="1"/>
          <dgm:chPref val="1"/>
        </dgm:presLayoutVars>
      </dgm:prSet>
      <dgm:spPr/>
    </dgm:pt>
    <dgm:pt modelId="{2DBB5BE5-363B-46AF-AC84-3BB795C6602C}" type="pres">
      <dgm:prSet presAssocID="{53B6CBF4-AB14-4F64-B5E9-BDB6B6E97567}" presName="sibTrans" presStyleCnt="0"/>
      <dgm:spPr/>
    </dgm:pt>
    <dgm:pt modelId="{18528AF8-C20D-4FB9-9DF7-267B239280B5}" type="pres">
      <dgm:prSet presAssocID="{D235FC63-FB4F-4F20-B6C3-A81F33353231}" presName="compNode" presStyleCnt="0"/>
      <dgm:spPr/>
    </dgm:pt>
    <dgm:pt modelId="{AB95E13D-EE69-40B9-AE0F-8BD5E5C9DDBB}" type="pres">
      <dgm:prSet presAssocID="{D235FC63-FB4F-4F20-B6C3-A81F33353231}" presName="iconBgRect" presStyleLbl="bgShp" presStyleIdx="3" presStyleCnt="4"/>
      <dgm:spPr/>
    </dgm:pt>
    <dgm:pt modelId="{1AE5514C-1748-4D90-BDEE-45E69C77C706}" type="pres">
      <dgm:prSet presAssocID="{D235FC63-FB4F-4F20-B6C3-A81F3335323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7BA77752-EF2A-47F3-B798-D0DB76FFF7EE}" type="pres">
      <dgm:prSet presAssocID="{D235FC63-FB4F-4F20-B6C3-A81F33353231}" presName="spaceRect" presStyleCnt="0"/>
      <dgm:spPr/>
    </dgm:pt>
    <dgm:pt modelId="{32B5579F-0C1C-43D0-BC86-DAB284406118}" type="pres">
      <dgm:prSet presAssocID="{D235FC63-FB4F-4F20-B6C3-A81F3335323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535900-215E-48E3-B71E-99FB27D3E743}" type="presOf" srcId="{058909EF-1ED8-4247-9418-A06B98A87C22}" destId="{539C9639-1894-4D9E-B0A3-865C5BD90A63}" srcOrd="0" destOrd="0" presId="urn:microsoft.com/office/officeart/2018/5/layout/IconCircleLabelList"/>
    <dgm:cxn modelId="{21E72408-19DE-481A-9AFE-F86E5CF05B8A}" srcId="{06CF445B-2797-4490-807E-4DCEA0CB2F45}" destId="{058909EF-1ED8-4247-9418-A06B98A87C22}" srcOrd="0" destOrd="0" parTransId="{0FB06A95-9E04-43D5-92E9-E8B9D68FCB2C}" sibTransId="{A1CA4CB7-5EAE-4EC9-B9E9-8A421E835DBE}"/>
    <dgm:cxn modelId="{4E61E010-1689-4F38-B730-4D0E00EAE6B9}" type="presOf" srcId="{A6CD4F1D-5F17-46D3-AA93-01EC43C4A66D}" destId="{CA1BD8BF-C18F-4686-B7F3-B58F3DF99BAE}" srcOrd="0" destOrd="0" presId="urn:microsoft.com/office/officeart/2018/5/layout/IconCircleLabelList"/>
    <dgm:cxn modelId="{B8615015-DBD4-458E-9008-E888BDC82728}" type="presOf" srcId="{06CF445B-2797-4490-807E-4DCEA0CB2F45}" destId="{34C026C4-B7C6-4515-B99B-D168F516A982}" srcOrd="0" destOrd="0" presId="urn:microsoft.com/office/officeart/2018/5/layout/IconCircleLabelList"/>
    <dgm:cxn modelId="{C9A65D83-A154-4EDF-AAAD-3D1A75F2C60A}" srcId="{06CF445B-2797-4490-807E-4DCEA0CB2F45}" destId="{A6CD4F1D-5F17-46D3-AA93-01EC43C4A66D}" srcOrd="2" destOrd="0" parTransId="{C0B8CD6E-D61F-4C1C-904B-6CA41068EA7D}" sibTransId="{53B6CBF4-AB14-4F64-B5E9-BDB6B6E97567}"/>
    <dgm:cxn modelId="{BB84B083-CF94-4BEE-8620-7E9639758D8E}" type="presOf" srcId="{2B98EA87-71E0-4FC1-9BE0-DA62B8873248}" destId="{5F993BD2-E17B-4B58-B223-20572520E2B9}" srcOrd="0" destOrd="0" presId="urn:microsoft.com/office/officeart/2018/5/layout/IconCircleLabelList"/>
    <dgm:cxn modelId="{C21908AA-2574-4EC5-A1D4-97613B359FDC}" srcId="{06CF445B-2797-4490-807E-4DCEA0CB2F45}" destId="{D235FC63-FB4F-4F20-B6C3-A81F33353231}" srcOrd="3" destOrd="0" parTransId="{29315EFB-E70B-4384-A2AD-55132B9C4E4A}" sibTransId="{F220BF46-653B-433D-AFF7-C80DACB1AA4E}"/>
    <dgm:cxn modelId="{67DE0FB4-3331-4126-A393-1D2FFACC8F13}" srcId="{06CF445B-2797-4490-807E-4DCEA0CB2F45}" destId="{2B98EA87-71E0-4FC1-9BE0-DA62B8873248}" srcOrd="1" destOrd="0" parTransId="{917A5B6D-5A97-45F7-85BB-75BE410C6CEB}" sibTransId="{FEA8E4B3-B81F-4455-B6A4-D3297B134540}"/>
    <dgm:cxn modelId="{227F52F4-3AAB-4123-8DF0-6F5DE53A95C1}" type="presOf" srcId="{D235FC63-FB4F-4F20-B6C3-A81F33353231}" destId="{32B5579F-0C1C-43D0-BC86-DAB284406118}" srcOrd="0" destOrd="0" presId="urn:microsoft.com/office/officeart/2018/5/layout/IconCircleLabelList"/>
    <dgm:cxn modelId="{3FAEABB9-462B-4233-8C80-D32B8695F208}" type="presParOf" srcId="{34C026C4-B7C6-4515-B99B-D168F516A982}" destId="{D875E208-A2E8-4029-A313-F621BE64ED95}" srcOrd="0" destOrd="0" presId="urn:microsoft.com/office/officeart/2018/5/layout/IconCircleLabelList"/>
    <dgm:cxn modelId="{B0F7BD76-BA80-4145-ABCB-8E1AFF7E883B}" type="presParOf" srcId="{D875E208-A2E8-4029-A313-F621BE64ED95}" destId="{06ED3BA0-6CA6-4032-8D4A-AFA17A82AE68}" srcOrd="0" destOrd="0" presId="urn:microsoft.com/office/officeart/2018/5/layout/IconCircleLabelList"/>
    <dgm:cxn modelId="{D63ADE1A-3BD5-438A-9052-8949C61326EB}" type="presParOf" srcId="{D875E208-A2E8-4029-A313-F621BE64ED95}" destId="{1BE65812-C9B0-47AC-9D14-B983FEFD5324}" srcOrd="1" destOrd="0" presId="urn:microsoft.com/office/officeart/2018/5/layout/IconCircleLabelList"/>
    <dgm:cxn modelId="{85840A9E-CABA-4D5F-9767-CC4263A55CB6}" type="presParOf" srcId="{D875E208-A2E8-4029-A313-F621BE64ED95}" destId="{1136BFC7-CF02-459E-B7AC-6F1690292A55}" srcOrd="2" destOrd="0" presId="urn:microsoft.com/office/officeart/2018/5/layout/IconCircleLabelList"/>
    <dgm:cxn modelId="{C20C4D2A-052F-4020-BAC9-4233AA893343}" type="presParOf" srcId="{D875E208-A2E8-4029-A313-F621BE64ED95}" destId="{539C9639-1894-4D9E-B0A3-865C5BD90A63}" srcOrd="3" destOrd="0" presId="urn:microsoft.com/office/officeart/2018/5/layout/IconCircleLabelList"/>
    <dgm:cxn modelId="{2BA71C5B-5033-43BB-B2EC-AEC9E8A1E69A}" type="presParOf" srcId="{34C026C4-B7C6-4515-B99B-D168F516A982}" destId="{77498176-7C29-45F6-AE0D-DEB8E3F791FD}" srcOrd="1" destOrd="0" presId="urn:microsoft.com/office/officeart/2018/5/layout/IconCircleLabelList"/>
    <dgm:cxn modelId="{D98FE26E-80A8-45BD-9711-6A84E3BE374F}" type="presParOf" srcId="{34C026C4-B7C6-4515-B99B-D168F516A982}" destId="{9D047045-321A-4B1C-BD01-FF6C9547BAAE}" srcOrd="2" destOrd="0" presId="urn:microsoft.com/office/officeart/2018/5/layout/IconCircleLabelList"/>
    <dgm:cxn modelId="{31285A4D-1632-4682-ABD6-F98223378C98}" type="presParOf" srcId="{9D047045-321A-4B1C-BD01-FF6C9547BAAE}" destId="{690C3869-E1D9-4926-847B-237DD4CC94F6}" srcOrd="0" destOrd="0" presId="urn:microsoft.com/office/officeart/2018/5/layout/IconCircleLabelList"/>
    <dgm:cxn modelId="{3BFAE147-5467-4A85-92CD-106DA8F9F85D}" type="presParOf" srcId="{9D047045-321A-4B1C-BD01-FF6C9547BAAE}" destId="{04A88802-D7F9-4EBA-A8C4-EBEADFFD6E82}" srcOrd="1" destOrd="0" presId="urn:microsoft.com/office/officeart/2018/5/layout/IconCircleLabelList"/>
    <dgm:cxn modelId="{AB479C10-5559-4AE0-AA52-3819F576E946}" type="presParOf" srcId="{9D047045-321A-4B1C-BD01-FF6C9547BAAE}" destId="{E5267DCD-15C3-4F3F-94F8-904D73E27AB0}" srcOrd="2" destOrd="0" presId="urn:microsoft.com/office/officeart/2018/5/layout/IconCircleLabelList"/>
    <dgm:cxn modelId="{4B58528A-BD26-4B6A-B003-B6F948557829}" type="presParOf" srcId="{9D047045-321A-4B1C-BD01-FF6C9547BAAE}" destId="{5F993BD2-E17B-4B58-B223-20572520E2B9}" srcOrd="3" destOrd="0" presId="urn:microsoft.com/office/officeart/2018/5/layout/IconCircleLabelList"/>
    <dgm:cxn modelId="{9790E7F6-80DC-4C0C-AC1A-34A7E0CB818E}" type="presParOf" srcId="{34C026C4-B7C6-4515-B99B-D168F516A982}" destId="{AFFF0BBD-24AC-46D2-86BE-33DCDD572146}" srcOrd="3" destOrd="0" presId="urn:microsoft.com/office/officeart/2018/5/layout/IconCircleLabelList"/>
    <dgm:cxn modelId="{C57E14E5-A342-40C3-A5EB-070BAEF0A9C9}" type="presParOf" srcId="{34C026C4-B7C6-4515-B99B-D168F516A982}" destId="{F0894BC2-9D17-4BFB-905C-826CA4B80F03}" srcOrd="4" destOrd="0" presId="urn:microsoft.com/office/officeart/2018/5/layout/IconCircleLabelList"/>
    <dgm:cxn modelId="{65624995-51A3-4FC9-9C69-6D482D7A909D}" type="presParOf" srcId="{F0894BC2-9D17-4BFB-905C-826CA4B80F03}" destId="{7D442661-2C19-4AC4-95A8-1A9FCE9157F6}" srcOrd="0" destOrd="0" presId="urn:microsoft.com/office/officeart/2018/5/layout/IconCircleLabelList"/>
    <dgm:cxn modelId="{3500A72C-37D8-46EE-8EFF-C353758A1230}" type="presParOf" srcId="{F0894BC2-9D17-4BFB-905C-826CA4B80F03}" destId="{FEF3ADD2-6CC8-4BC0-BDD7-33C42EF5C338}" srcOrd="1" destOrd="0" presId="urn:microsoft.com/office/officeart/2018/5/layout/IconCircleLabelList"/>
    <dgm:cxn modelId="{7484F744-E639-4FF0-80BA-102470A6499A}" type="presParOf" srcId="{F0894BC2-9D17-4BFB-905C-826CA4B80F03}" destId="{DC3BAD91-FB89-4D7C-BC32-119FAB9D725A}" srcOrd="2" destOrd="0" presId="urn:microsoft.com/office/officeart/2018/5/layout/IconCircleLabelList"/>
    <dgm:cxn modelId="{2E3A43D5-5C30-4B17-BAD1-BB0BA6C2D4EA}" type="presParOf" srcId="{F0894BC2-9D17-4BFB-905C-826CA4B80F03}" destId="{CA1BD8BF-C18F-4686-B7F3-B58F3DF99BAE}" srcOrd="3" destOrd="0" presId="urn:microsoft.com/office/officeart/2018/5/layout/IconCircleLabelList"/>
    <dgm:cxn modelId="{01B98B78-F98E-4FF2-8798-8CF6FFBD1DEA}" type="presParOf" srcId="{34C026C4-B7C6-4515-B99B-D168F516A982}" destId="{2DBB5BE5-363B-46AF-AC84-3BB795C6602C}" srcOrd="5" destOrd="0" presId="urn:microsoft.com/office/officeart/2018/5/layout/IconCircleLabelList"/>
    <dgm:cxn modelId="{A334BD21-A05C-4487-8D69-ADA9750368FB}" type="presParOf" srcId="{34C026C4-B7C6-4515-B99B-D168F516A982}" destId="{18528AF8-C20D-4FB9-9DF7-267B239280B5}" srcOrd="6" destOrd="0" presId="urn:microsoft.com/office/officeart/2018/5/layout/IconCircleLabelList"/>
    <dgm:cxn modelId="{D9204BDD-AE9C-4B70-A3E2-D6E02A39495C}" type="presParOf" srcId="{18528AF8-C20D-4FB9-9DF7-267B239280B5}" destId="{AB95E13D-EE69-40B9-AE0F-8BD5E5C9DDBB}" srcOrd="0" destOrd="0" presId="urn:microsoft.com/office/officeart/2018/5/layout/IconCircleLabelList"/>
    <dgm:cxn modelId="{1F4BD9C7-C40D-4E45-980C-C08939A14CF4}" type="presParOf" srcId="{18528AF8-C20D-4FB9-9DF7-267B239280B5}" destId="{1AE5514C-1748-4D90-BDEE-45E69C77C706}" srcOrd="1" destOrd="0" presId="urn:microsoft.com/office/officeart/2018/5/layout/IconCircleLabelList"/>
    <dgm:cxn modelId="{C215986B-749F-4EF9-BC4A-63403B9C2028}" type="presParOf" srcId="{18528AF8-C20D-4FB9-9DF7-267B239280B5}" destId="{7BA77752-EF2A-47F3-B798-D0DB76FFF7EE}" srcOrd="2" destOrd="0" presId="urn:microsoft.com/office/officeart/2018/5/layout/IconCircleLabelList"/>
    <dgm:cxn modelId="{3AA65BED-66B0-4764-AD14-A597FCDAD215}" type="presParOf" srcId="{18528AF8-C20D-4FB9-9DF7-267B239280B5}" destId="{32B5579F-0C1C-43D0-BC86-DAB2844061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02106D-3F37-4A4B-AEDD-C09EB33580BB}">
      <dsp:nvSpPr>
        <dsp:cNvPr id="0" name=""/>
        <dsp:cNvSpPr/>
      </dsp:nvSpPr>
      <dsp:spPr>
        <a:xfrm>
          <a:off x="764129" y="1018934"/>
          <a:ext cx="819492" cy="8194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02DB5-0589-4972-BF64-1EE19568E45D}">
      <dsp:nvSpPr>
        <dsp:cNvPr id="0" name=""/>
        <dsp:cNvSpPr/>
      </dsp:nvSpPr>
      <dsp:spPr>
        <a:xfrm>
          <a:off x="3172" y="1910122"/>
          <a:ext cx="2341406" cy="39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1. Asegúrese de tener Python 3 instalado.</a:t>
          </a:r>
        </a:p>
      </dsp:txBody>
      <dsp:txXfrm>
        <a:off x="3172" y="1910122"/>
        <a:ext cx="2341406" cy="395112"/>
      </dsp:txXfrm>
    </dsp:sp>
    <dsp:sp modelId="{F52C871A-472C-4D39-9715-054E4E6B788B}">
      <dsp:nvSpPr>
        <dsp:cNvPr id="0" name=""/>
        <dsp:cNvSpPr/>
      </dsp:nvSpPr>
      <dsp:spPr>
        <a:xfrm>
          <a:off x="3172" y="2338582"/>
          <a:ext cx="2341406" cy="3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1CE96-0585-4933-9229-138EC0439FEA}">
      <dsp:nvSpPr>
        <dsp:cNvPr id="0" name=""/>
        <dsp:cNvSpPr/>
      </dsp:nvSpPr>
      <dsp:spPr>
        <a:xfrm>
          <a:off x="3515282" y="1018934"/>
          <a:ext cx="819492" cy="8194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85678-45B8-4E2C-AAD1-3E4A442D25D6}">
      <dsp:nvSpPr>
        <dsp:cNvPr id="0" name=""/>
        <dsp:cNvSpPr/>
      </dsp:nvSpPr>
      <dsp:spPr>
        <a:xfrm>
          <a:off x="2754325" y="1910122"/>
          <a:ext cx="2341406" cy="39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2. Instale dependencias necesarias:</a:t>
          </a:r>
        </a:p>
      </dsp:txBody>
      <dsp:txXfrm>
        <a:off x="2754325" y="1910122"/>
        <a:ext cx="2341406" cy="395112"/>
      </dsp:txXfrm>
    </dsp:sp>
    <dsp:sp modelId="{F1C250D8-B7F4-4E4A-A458-B262EA56EF21}">
      <dsp:nvSpPr>
        <dsp:cNvPr id="0" name=""/>
        <dsp:cNvSpPr/>
      </dsp:nvSpPr>
      <dsp:spPr>
        <a:xfrm>
          <a:off x="2754325" y="2338582"/>
          <a:ext cx="2341406" cy="347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pip install customtkinter pyperclip</a:t>
          </a:r>
        </a:p>
      </dsp:txBody>
      <dsp:txXfrm>
        <a:off x="2754325" y="2338582"/>
        <a:ext cx="2341406" cy="347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D3BA0-6CA6-4032-8D4A-AFA17A82AE68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E65812-C9B0-47AC-9D14-B983FEFD5324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C9639-1894-4D9E-B0A3-865C5BD90A63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Copiar resultado al portapapeles (en GUI).</a:t>
          </a:r>
        </a:p>
      </dsp:txBody>
      <dsp:txXfrm>
        <a:off x="25435" y="2456402"/>
        <a:ext cx="1800000" cy="720000"/>
      </dsp:txXfrm>
    </dsp:sp>
    <dsp:sp modelId="{690C3869-E1D9-4926-847B-237DD4CC94F6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88802-D7F9-4EBA-A8C4-EBEADFFD6E82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93BD2-E17B-4B58-B223-20572520E2B9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Cerrar sesión desde la barra superior.</a:t>
          </a:r>
        </a:p>
      </dsp:txBody>
      <dsp:txXfrm>
        <a:off x="2140435" y="2456402"/>
        <a:ext cx="1800000" cy="720000"/>
      </dsp:txXfrm>
    </dsp:sp>
    <dsp:sp modelId="{7D442661-2C19-4AC4-95A8-1A9FCE9157F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3ADD2-6CC8-4BC0-BDD7-33C42EF5C338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1BD8BF-C18F-4686-B7F3-B58F3DF99BAE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Modo CLI disponible para entornos sin GUI.</a:t>
          </a:r>
        </a:p>
      </dsp:txBody>
      <dsp:txXfrm>
        <a:off x="4255435" y="2456402"/>
        <a:ext cx="1800000" cy="720000"/>
      </dsp:txXfrm>
    </dsp:sp>
    <dsp:sp modelId="{AB95E13D-EE69-40B9-AE0F-8BD5E5C9DDB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5514C-1748-4D90-BDEE-45E69C77C70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5579F-0C1C-43D0-BC86-DAB284406118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Pruebas automáticas: python consulta_app_mejorada.py --run-tests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FEF04-9FA2-4DD8-EC29-60D92C72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78883" y="-4329"/>
            <a:ext cx="5265119" cy="6869586"/>
            <a:chOff x="5171844" y="-11586"/>
            <a:chExt cx="7020159" cy="686958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4A5D8B-34EC-D352-BE87-4809E4CE4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11AD96-CCBD-9812-0D19-0E7C7A79E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F89D92-20DD-C8E9-DF7A-988B09642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F78F10-63E0-611E-AC78-66E24EA30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1021" y="1536179"/>
            <a:ext cx="3740844" cy="2135125"/>
          </a:xfrm>
        </p:spPr>
        <p:txBody>
          <a:bodyPr>
            <a:normAutofit/>
          </a:bodyPr>
          <a:lstStyle/>
          <a:p>
            <a:r>
              <a:rPr lang="es-EC" sz="3500">
                <a:solidFill>
                  <a:srgbClr val="FFFFFF"/>
                </a:solidFill>
              </a:rPr>
              <a:t>Aplicación de Consulta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1021" y="3930447"/>
            <a:ext cx="3740844" cy="1263985"/>
          </a:xfrm>
        </p:spPr>
        <p:txBody>
          <a:bodyPr>
            <a:normAutofit/>
          </a:bodyPr>
          <a:lstStyle/>
          <a:p>
            <a:r>
              <a:rPr lang="es-MX" sz="1700">
                <a:solidFill>
                  <a:srgbClr val="FFFFFF"/>
                </a:solidFill>
              </a:rPr>
              <a:t>Guía paso a paso de uso</a:t>
            </a:r>
          </a:p>
        </p:txBody>
      </p:sp>
      <p:pic>
        <p:nvPicPr>
          <p:cNvPr id="5" name="Picture 4" descr="Persona viendo un teléfono vacío">
            <a:extLst>
              <a:ext uri="{FF2B5EF4-FFF2-40B4-BE49-F238E27FC236}">
                <a16:creationId xmlns:a16="http://schemas.microsoft.com/office/drawing/2014/main" id="{B4EC7F30-AB10-6BF4-4135-AA7F01BA91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23" r="15565"/>
          <a:stretch>
            <a:fillRect/>
          </a:stretch>
        </p:blipFill>
        <p:spPr>
          <a:xfrm>
            <a:off x="20" y="-7622"/>
            <a:ext cx="3878866" cy="6865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0807FB-AA32-0BAE-417F-9C0C66241984}"/>
              </a:ext>
            </a:extLst>
          </p:cNvPr>
          <p:cNvSpPr txBox="1"/>
          <p:nvPr/>
        </p:nvSpPr>
        <p:spPr>
          <a:xfrm>
            <a:off x="628650" y="669925"/>
            <a:ext cx="338170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Introduccion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6">
            <a:extLst>
              <a:ext uri="{FF2B5EF4-FFF2-40B4-BE49-F238E27FC236}">
                <a16:creationId xmlns:a16="http://schemas.microsoft.com/office/drawing/2014/main" id="{B3E4123F-2069-FBA9-FF1F-A6BB57F9D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C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C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Aplicación de Consulta 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s-EC" sz="1400">
                <a:solidFill>
                  <a:schemeClr val="bg1"/>
                </a:solidFill>
              </a:rPr>
              <a:t>Este repositorio contiene el código fuente de la aplicación de consulta de base de conocimiento, desarrollada como parte del proyecto integrador. La aplicación es robusta, segura y ofrece flexibilidad al poder ejecutarse tanto con una interfaz gráfica de usuario (GUI) como a través de una interfaz de línea de comandos (CLI).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C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Proyecto</a:t>
            </a:r>
            <a:r>
              <a:rPr kumimoji="0" lang="en-US" altLang="es-EC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Integrador - Aplicación de Consulta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C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Grupo</a:t>
            </a:r>
            <a:r>
              <a:rPr kumimoji="0" lang="en-US" altLang="es-EC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[Aquí puedes poner los nombres de los integrantes del grupo]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C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Fecha</a:t>
            </a:r>
            <a:r>
              <a:rPr kumimoji="0" lang="en-US" altLang="es-EC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Agosto de 2025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s-EC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Objetivo del Programa</a:t>
            </a:r>
            <a:r>
              <a:rPr kumimoji="0" lang="en-US" altLang="es-EC" sz="1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: Desarrollar una aplicación de escritorio segura y funcional para gestionar una base de conocimiento simple. El programa debe permitir la autenticación de usuarios y las operaciones CRUD (Crear, Leer, Actualizar, Eliminar) sobre los datos, garantizando una experiencia de usuario fluida tanto en entornos gráficos como en terminales de texto.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s-EC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s-EC" sz="3500" dirty="0"/>
              <a:t>Instalación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C5A88-9EEA-F642-35D8-310307B3D3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63" r="25103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0731699-DA53-0F8A-FD9F-C4F2BD4B1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4435653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s-EC" sz="2800"/>
              <a:t>Ejecución</a:t>
            </a:r>
          </a:p>
        </p:txBody>
      </p:sp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AC9CCCB7-E462-ECB5-670F-31E3E33F4A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53" r="1473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s-MX" sz="1700"/>
              <a:t>Para iniciar la aplicación:</a:t>
            </a:r>
          </a:p>
          <a:p>
            <a:pPr lvl="1"/>
            <a:r>
              <a:rPr lang="es-MX" sz="1700"/>
              <a:t>python consulta_app_mejorada.py</a:t>
            </a:r>
          </a:p>
          <a:p>
            <a:pPr lvl="1"/>
            <a:r>
              <a:rPr lang="es-MX" sz="1700"/>
              <a:t>Modo CLI (forzado): python consulta_app_mejorada.py --cli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s-EC" sz="2800"/>
              <a:t>Pantalla de Login / Registro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F496DD-28CB-2A1B-90A3-50418AA55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0" r="41722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s-MX" sz="1700"/>
              <a:t>• Ingrese usuario y contraseña.</a:t>
            </a:r>
          </a:p>
          <a:p>
            <a:r>
              <a:rPr lang="es-MX" sz="1700"/>
              <a:t>• Pulse 'Registrar' para crear cuenta.</a:t>
            </a:r>
          </a:p>
          <a:p>
            <a:r>
              <a:rPr lang="es-MX" sz="1700"/>
              <a:t>• Pulse 'Iniciar sesión' para acceder.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694268"/>
            <a:ext cx="2665132" cy="5477932"/>
          </a:xfrm>
        </p:spPr>
        <p:txBody>
          <a:bodyPr>
            <a:normAutofit/>
          </a:bodyPr>
          <a:lstStyle/>
          <a:p>
            <a:r>
              <a:rPr lang="es-EC">
                <a:solidFill>
                  <a:schemeClr val="bg1"/>
                </a:solidFill>
              </a:rPr>
              <a:t>Pantalla Principal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8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53033" y="2203010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4752208"/>
            <a:ext cx="273766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4752208"/>
            <a:ext cx="273766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151" y="1130846"/>
            <a:ext cx="3912879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2700">
                <a:solidFill>
                  <a:schemeClr val="bg1"/>
                </a:solidFill>
              </a:rPr>
              <a:t>• Campo para ingresar término a buscar.</a:t>
            </a:r>
          </a:p>
          <a:p>
            <a:pPr>
              <a:lnSpc>
                <a:spcPct val="90000"/>
              </a:lnSpc>
            </a:pPr>
            <a:r>
              <a:rPr lang="es-MX" sz="2700">
                <a:solidFill>
                  <a:schemeClr val="bg1"/>
                </a:solidFill>
              </a:rPr>
              <a:t>• Botones: Buscar, Limpiar.</a:t>
            </a:r>
          </a:p>
          <a:p>
            <a:pPr>
              <a:lnSpc>
                <a:spcPct val="90000"/>
              </a:lnSpc>
            </a:pPr>
            <a:r>
              <a:rPr lang="es-MX" sz="2700">
                <a:solidFill>
                  <a:schemeClr val="bg1"/>
                </a:solidFill>
              </a:rPr>
              <a:t>• Área de resultados a la derecha.</a:t>
            </a:r>
          </a:p>
          <a:p>
            <a:pPr>
              <a:lnSpc>
                <a:spcPct val="90000"/>
              </a:lnSpc>
            </a:pPr>
            <a:r>
              <a:rPr lang="es-MX" sz="2700">
                <a:solidFill>
                  <a:schemeClr val="bg1"/>
                </a:solidFill>
              </a:rPr>
              <a:t>• Botón 'Administrar base de conocimiento'.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316" y="1498602"/>
            <a:ext cx="3302509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095" y="2023558"/>
            <a:ext cx="2640949" cy="2491292"/>
          </a:xfrm>
        </p:spPr>
        <p:txBody>
          <a:bodyPr anchor="t">
            <a:normAutofit/>
          </a:bodyPr>
          <a:lstStyle/>
          <a:p>
            <a:r>
              <a:rPr lang="es-EC" sz="3200"/>
              <a:t>Administrar Base de Conocimiento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0316" y="4258080"/>
            <a:ext cx="330250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4381" y="1311088"/>
            <a:ext cx="3957637" cy="4327261"/>
          </a:xfrm>
        </p:spPr>
        <p:txBody>
          <a:bodyPr>
            <a:normAutofit/>
          </a:bodyPr>
          <a:lstStyle/>
          <a:p>
            <a:r>
              <a:rPr lang="es-MX" sz="2100">
                <a:solidFill>
                  <a:schemeClr val="tx1">
                    <a:alpha val="80000"/>
                  </a:schemeClr>
                </a:solidFill>
              </a:rPr>
              <a:t>Funciones disponibles:</a:t>
            </a:r>
          </a:p>
          <a:p>
            <a:pPr lvl="1"/>
            <a:r>
              <a:rPr lang="es-MX" sz="2100">
                <a:solidFill>
                  <a:schemeClr val="tx1">
                    <a:alpha val="80000"/>
                  </a:schemeClr>
                </a:solidFill>
              </a:rPr>
              <a:t>Agregar → nueva palabra clave y descripción</a:t>
            </a:r>
          </a:p>
          <a:p>
            <a:pPr lvl="1"/>
            <a:r>
              <a:rPr lang="es-MX" sz="2100">
                <a:solidFill>
                  <a:schemeClr val="tx1">
                    <a:alpha val="80000"/>
                  </a:schemeClr>
                </a:solidFill>
              </a:rPr>
              <a:t>Editar → modificar palabra o descripción existente</a:t>
            </a:r>
          </a:p>
          <a:p>
            <a:pPr lvl="1"/>
            <a:r>
              <a:rPr lang="es-MX" sz="2100">
                <a:solidFill>
                  <a:schemeClr val="tx1">
                    <a:alpha val="80000"/>
                  </a:schemeClr>
                </a:solidFill>
              </a:rPr>
              <a:t>Eliminar → borrar entrada seleccionada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EC" sz="3500">
                <a:solidFill>
                  <a:srgbClr val="FFFFFF"/>
                </a:solidFill>
              </a:rPr>
              <a:t>Funciones Extra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579CB99-08E6-F46F-E5AD-21512FCAB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681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Script de ordenador en una pantalla">
            <a:extLst>
              <a:ext uri="{FF2B5EF4-FFF2-40B4-BE49-F238E27FC236}">
                <a16:creationId xmlns:a16="http://schemas.microsoft.com/office/drawing/2014/main" id="{E249A240-086F-FD85-8584-91CC88E29F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89" r="47662" b="-1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s-EC" sz="3500"/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s-MX" sz="1700"/>
              <a:t>La aplicación integra:</a:t>
            </a:r>
          </a:p>
          <a:p>
            <a:r>
              <a:rPr lang="es-MX" sz="1700"/>
              <a:t>- Seguridad con contraseñas hash.</a:t>
            </a:r>
          </a:p>
          <a:p>
            <a:r>
              <a:rPr lang="es-MX" sz="1700"/>
              <a:t>- Gestión de usuarios.</a:t>
            </a:r>
          </a:p>
          <a:p>
            <a:r>
              <a:rPr lang="es-MX" sz="1700"/>
              <a:t>- Base de conocimiento editable.</a:t>
            </a:r>
          </a:p>
          <a:p>
            <a:r>
              <a:rPr lang="es-MX" sz="1700"/>
              <a:t>- Uso flexible en GUI y CLI.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364</Words>
  <Application>Microsoft Office PowerPoint</Application>
  <PresentationFormat>Presentación en pantalla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Aplicación de Consulta </vt:lpstr>
      <vt:lpstr>Presentación de PowerPoint</vt:lpstr>
      <vt:lpstr>Instalación</vt:lpstr>
      <vt:lpstr>Ejecución</vt:lpstr>
      <vt:lpstr>Pantalla de Login / Registro</vt:lpstr>
      <vt:lpstr>Pantalla Principal</vt:lpstr>
      <vt:lpstr>Administrar Base de Conocimiento</vt:lpstr>
      <vt:lpstr>Funciones Extra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gabriel leandro quiñonez</cp:lastModifiedBy>
  <cp:revision>3</cp:revision>
  <dcterms:created xsi:type="dcterms:W3CDTF">2013-01-27T09:14:16Z</dcterms:created>
  <dcterms:modified xsi:type="dcterms:W3CDTF">2025-08-25T03:01:30Z</dcterms:modified>
  <cp:category/>
</cp:coreProperties>
</file>