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A79230-EA54-4D70-A36D-8490994CCC0B}">
  <a:tblStyle styleId="{2EA79230-EA54-4D70-A36D-8490994CC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b33e763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b33e763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796270e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796270e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bb33e763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bb33e763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b33e763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bb33e763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bb33e763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bb33e763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bb33e763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bb33e763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bb33e763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bb33e763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bb33e763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bb33e763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b33e763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b33e763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4796270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4796270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796270e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796270e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796270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4796270e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796270e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796270e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796270e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796270e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796270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796270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297500" y="120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5 - Membros, papéis e responsabilidades 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1097400" y="842000"/>
          <a:ext cx="7239000" cy="4255494"/>
        </p:xfrm>
        <a:graphic>
          <a:graphicData uri="http://schemas.openxmlformats.org/drawingml/2006/table">
            <a:tbl>
              <a:tblPr>
                <a:noFill/>
                <a:tableStyleId>{2EA79230-EA54-4D70-A36D-8490994CCC0B}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02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NOME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CIDADE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PAPEL E RESPONSABILIDADE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25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Carolina Severino Alves Pinho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Volta Redonda, RJ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Demonstração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025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Enzo Gabriel Peres da Silva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00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Gabriel Valera  Chiarelli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Americana, 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00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Gustavo Nunes Dias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 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600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Helena Esteves da Silva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 SP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Arquitetura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450"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Leandro Andrade Damasceno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Recife, 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de dados, detalhe técnico da solução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Histórico de locações</a:t>
            </a:r>
            <a:endParaRPr/>
          </a:p>
        </p:txBody>
      </p:sp>
      <p:pic>
        <p:nvPicPr>
          <p:cNvPr id="189" name="Google Shape;189;p22" title="Relatório de Locaçõ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38" y="1614375"/>
            <a:ext cx="6913525" cy="26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 técnico da solução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dirty="0"/>
              <a:t>Nossa equipe optou por desenvolver o sistema em linguagem SAP ABAP usando o module pool para criar uma interface agradável ao usuário.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dirty="0"/>
              <a:t>Para o desenho de arquitetura foi escolhido o site draw.io.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dirty="0"/>
              <a:t>Já  o modelo de dados foi feito visual </a:t>
            </a:r>
            <a:r>
              <a:rPr lang="pt-BR" dirty="0" err="1"/>
              <a:t>paradigm</a:t>
            </a:r>
            <a:r>
              <a:rPr lang="pt-BR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da arquitetura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0" y="937675"/>
            <a:ext cx="8057250" cy="4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75" y="1890375"/>
            <a:ext cx="5734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de entidade-relacionamento mostra uma modelagem do nosso sistema de locação de veículos.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Tivemos a conclusão que a tabela locação surgiu da relação muitos para muitos entre clientes e veículos, sendo assim, uma tabela junção.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entidade Locação está relacionada com Cliente e Veículo através de chaves estrangeiras (CPF_CLIENTE e PLACA_VEICULO). Isso significa que cada locação envolve um cliente específico e um veículo específico.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25" y="1307850"/>
            <a:ext cx="39163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Hackathon - Sistema de locadora de veículos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900325"/>
            <a:ext cx="1112450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Tela Inicial</a:t>
            </a:r>
            <a:endParaRPr/>
          </a:p>
        </p:txBody>
      </p:sp>
      <p:pic>
        <p:nvPicPr>
          <p:cNvPr id="147" name="Google Shape;147;p15" title="0_Tela 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00" y="1008000"/>
            <a:ext cx="6148926" cy="39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Cadastrar e alterar cliente</a:t>
            </a:r>
            <a:endParaRPr/>
          </a:p>
        </p:txBody>
      </p:sp>
      <p:pic>
        <p:nvPicPr>
          <p:cNvPr id="153" name="Google Shape;153;p16" title="1_1Cadastrar e Alterar Cli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00" y="1405550"/>
            <a:ext cx="59880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clientes</a:t>
            </a:r>
            <a:endParaRPr/>
          </a:p>
        </p:txBody>
      </p:sp>
      <p:pic>
        <p:nvPicPr>
          <p:cNvPr id="159" name="Google Shape;159;p17" title="Relatório de Cli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13" y="1980075"/>
            <a:ext cx="761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Cadastro e alteração de veículo</a:t>
            </a:r>
            <a:endParaRPr/>
          </a:p>
        </p:txBody>
      </p:sp>
      <p:pic>
        <p:nvPicPr>
          <p:cNvPr id="165" name="Google Shape;165;p18" title="2_1Cadastrar e Alterar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38" y="1419225"/>
            <a:ext cx="59949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veículos</a:t>
            </a:r>
            <a:endParaRPr/>
          </a:p>
        </p:txBody>
      </p:sp>
      <p:pic>
        <p:nvPicPr>
          <p:cNvPr id="171" name="Google Shape;171;p19" title="Relatórios de Veículos (Todo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2" y="1898000"/>
            <a:ext cx="74104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Nova locação</a:t>
            </a:r>
            <a:endParaRPr/>
          </a:p>
        </p:txBody>
      </p:sp>
      <p:pic>
        <p:nvPicPr>
          <p:cNvPr id="177" name="Google Shape;177;p20" title="3_1Nova Locaçã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63" y="1419200"/>
            <a:ext cx="675197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Devolução de veículos  </a:t>
            </a:r>
            <a:endParaRPr/>
          </a:p>
        </p:txBody>
      </p:sp>
      <p:pic>
        <p:nvPicPr>
          <p:cNvPr id="183" name="Google Shape;183;p21" title="3_2Devolução do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1501275"/>
            <a:ext cx="715527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Apresentação na tela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Lato</vt:lpstr>
      <vt:lpstr>Montserrat</vt:lpstr>
      <vt:lpstr>Wingdings</vt:lpstr>
      <vt:lpstr>Arial</vt:lpstr>
      <vt:lpstr>Focus</vt:lpstr>
      <vt:lpstr>Grupo 5 - Membros, papéis e responsabilidades </vt:lpstr>
      <vt:lpstr>Hackathon - Sistema de locadora de veículos</vt:lpstr>
      <vt:lpstr>Detalhamento funcional da solução -  Tela Inicial</vt:lpstr>
      <vt:lpstr>Detalhamento funcional da solução -  Cadastrar e alterar cliente</vt:lpstr>
      <vt:lpstr>Detalhamento funcional da solução -  Listagem de clientes</vt:lpstr>
      <vt:lpstr>Detalhamento funcional da solução - Cadastro e alteração de veículo</vt:lpstr>
      <vt:lpstr>Detalhamento funcional da solução -  Listagem de veículos</vt:lpstr>
      <vt:lpstr>Detalhamento funcional da solução -  Nova locação</vt:lpstr>
      <vt:lpstr>Detalhamento funcional da solução - Devolução de veículos  </vt:lpstr>
      <vt:lpstr>Detalhamento funcional da solução -  Histórico de locações</vt:lpstr>
      <vt:lpstr>Detalhe técnico da solução</vt:lpstr>
      <vt:lpstr>Desenho da arquitetura</vt:lpstr>
      <vt:lpstr>Modelo de dados</vt:lpstr>
      <vt:lpstr>Modelo de dados</vt:lpstr>
      <vt:lpstr>Demonstração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Leandro Andrade</cp:lastModifiedBy>
  <cp:revision>2</cp:revision>
  <dcterms:modified xsi:type="dcterms:W3CDTF">2024-09-05T01:15:48Z</dcterms:modified>
</cp:coreProperties>
</file>