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647DC1-88E9-41ED-A748-132691B156EE}">
  <a:tblStyle styleId="{17647DC1-88E9-41ED-A748-132691B156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bb33e7635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bb33e763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4796270e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4796270e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bb33e763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bb33e763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bb33e763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bb33e763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fbb33e763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fbb33e763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bb33e763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bb33e763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fbb33e763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fbb33e763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bb33e763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fbb33e763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bb33e7635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bb33e7635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24796270e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24796270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4796270e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4796270e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4796270e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4796270e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4796270e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4796270e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4796270e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4796270e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4796270e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4796270e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 5 - Membros, papéis e responsabilidades </a:t>
            </a:r>
            <a:endParaRPr/>
          </a:p>
        </p:txBody>
      </p:sp>
      <p:graphicFrame>
        <p:nvGraphicFramePr>
          <p:cNvPr id="135" name="Google Shape;135;p13"/>
          <p:cNvGraphicFramePr/>
          <p:nvPr/>
        </p:nvGraphicFramePr>
        <p:xfrm>
          <a:off x="1097400" y="92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{17647DC1-88E9-41ED-A748-132691B156EE}</a:tableStyleId>
              </a:tblPr>
              <a:tblGrid>
                <a:gridCol w="2413000"/>
                <a:gridCol w="2413000"/>
                <a:gridCol w="2413000"/>
              </a:tblGrid>
              <a:tr h="52780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NOME</a:t>
                      </a:r>
                      <a:endParaRPr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CIDADE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PAPEL E RESPONSABILIDADE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27800"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Carolina Severino Alves Pinho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Volta Redonda, RJ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Demonstração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27800"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Enzo Gabriel Peres da Silva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São Paulo, SP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Detalhamento funcional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27800"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Gabriel Valera  Chiarelli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Americana, SP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Detalhamento funcional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27800"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Gustavo Nunes Dias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São Paulo, </a:t>
                      </a: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 SP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Detalhamento funcional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27800"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Helena Esteves da Silva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São Paulo,  SP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Arquitetura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27800"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Leandro Andrade Damasceno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Recife, PE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300"/>
                        <a:buFont typeface="Lato"/>
                        <a:buChar char="❏"/>
                      </a:pPr>
                      <a:r>
                        <a:rPr lang="pt-BR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Modelo de dados, detalhe técnico da solução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funcional da solução -  Histórico de locações</a:t>
            </a:r>
            <a:endParaRPr/>
          </a:p>
        </p:txBody>
      </p:sp>
      <p:pic>
        <p:nvPicPr>
          <p:cNvPr id="189" name="Google Shape;189;p22" title="Relatório de Locaçõ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238" y="1614375"/>
            <a:ext cx="6913525" cy="26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Detalhe técnico da solução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</a:t>
            </a:r>
            <a:r>
              <a:rPr lang="pt-BR"/>
              <a:t>ossa equipe optou por desenvolver o sistema em linguagem abap usando o module pool para criar uma interface agradável ao usuário.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Para o desenho de arquitetura foi escolhido o site draw.io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Já  o modelo de dados foi feito visual paradigm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Desenho da arquitetura</a:t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700" y="937675"/>
            <a:ext cx="8057250" cy="420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dados</a:t>
            </a:r>
            <a:endParaRPr/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375" y="1890375"/>
            <a:ext cx="5734050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dados</a:t>
            </a:r>
            <a:endParaRPr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diagrama de entidade-relacionamento mostra uma modelagem do nosso sistema de locação de veículos.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Tivemos a conclusão que a tabela locação surgiu da relação muitos para muitos entre clientes e veículos, sendo assim, uma tabela junção.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 entidade Locação está relacionada com Cliente e Veículo através de chaves estrangeiras (CPF_CLIENTE e PLACA_VEICULO). Isso significa que cada locação envolve um cliente específico e um veículo específico.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</a:t>
            </a:r>
            <a:endParaRPr/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</a:t>
            </a:r>
            <a:endParaRPr/>
          </a:p>
        </p:txBody>
      </p:sp>
      <p:pic>
        <p:nvPicPr>
          <p:cNvPr id="225" name="Google Shape;2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225" y="1307850"/>
            <a:ext cx="391635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de locadora de veículos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975" y="900325"/>
            <a:ext cx="1112450" cy="11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funcional da solução -  Tela Inicial</a:t>
            </a:r>
            <a:endParaRPr/>
          </a:p>
        </p:txBody>
      </p:sp>
      <p:pic>
        <p:nvPicPr>
          <p:cNvPr id="147" name="Google Shape;147;p15" title="0_Tela Inici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300" y="1008000"/>
            <a:ext cx="6148926" cy="396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funcional da solução -  Cadastrar e alterar cliente</a:t>
            </a:r>
            <a:endParaRPr/>
          </a:p>
        </p:txBody>
      </p:sp>
      <p:pic>
        <p:nvPicPr>
          <p:cNvPr id="153" name="Google Shape;153;p16" title="1_1Cadastrar e Alterar Clien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200" y="1405550"/>
            <a:ext cx="598808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funcional da solução -  Listagem de clientes</a:t>
            </a:r>
            <a:endParaRPr/>
          </a:p>
        </p:txBody>
      </p:sp>
      <p:pic>
        <p:nvPicPr>
          <p:cNvPr id="159" name="Google Shape;159;p17" title="Relatório de Client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713" y="1980075"/>
            <a:ext cx="761047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funcional da solução - Cadastro e alteração de veículo</a:t>
            </a:r>
            <a:endParaRPr/>
          </a:p>
        </p:txBody>
      </p:sp>
      <p:pic>
        <p:nvPicPr>
          <p:cNvPr id="165" name="Google Shape;165;p18" title="2_1Cadastrar e Alterar Veícul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538" y="1419225"/>
            <a:ext cx="599493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funcional da solução -  Listagem de veículos</a:t>
            </a:r>
            <a:endParaRPr/>
          </a:p>
        </p:txBody>
      </p:sp>
      <p:pic>
        <p:nvPicPr>
          <p:cNvPr id="171" name="Google Shape;171;p19" title="Relatórios de Veículos (Todos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6002" y="1898000"/>
            <a:ext cx="7410400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funcional da solução -  Nova locação</a:t>
            </a:r>
            <a:endParaRPr/>
          </a:p>
        </p:txBody>
      </p:sp>
      <p:pic>
        <p:nvPicPr>
          <p:cNvPr id="177" name="Google Shape;177;p20" title="3_1Nova Locaçã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963" y="1419200"/>
            <a:ext cx="6751975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Detalhamento funcional da solução - Devolução de veículos  </a:t>
            </a:r>
            <a:endParaRPr/>
          </a:p>
        </p:txBody>
      </p:sp>
      <p:pic>
        <p:nvPicPr>
          <p:cNvPr id="183" name="Google Shape;183;p21" title="3_2Devolução do Veícul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650" y="1501275"/>
            <a:ext cx="715527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