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MAIS PRATOS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Cozinhar nunca foi tão fácil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0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Desperdício de alimentos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o desperdício de alimentos na América Latina se dá pelo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9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Hábitos que levam ao desperdício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Compras mensais;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Monopolização da cozinha;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Falta de preparo;</a:t>
            </a:r>
          </a:p>
        </p:txBody>
      </p:sp>
    </p:spTree>
    <p:extLst>
      <p:ext uri="{BB962C8B-B14F-4D97-AF65-F5344CB8AC3E}">
        <p14:creationId xmlns:p14="http://schemas.microsoft.com/office/powerpoint/2010/main" val="363590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Gamification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Gerenciamento de elementos;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Facilitar o manuseio;</a:t>
            </a:r>
          </a:p>
          <a:p>
            <a:endParaRPr lang="pt-B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4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Citável</vt:lpstr>
      <vt:lpstr>MAIS PRATOS</vt:lpstr>
      <vt:lpstr>Desperdício de alimentos</vt:lpstr>
      <vt:lpstr>Hábitos que levam ao desperdício</vt:lpstr>
      <vt:lpstr>Proposta do trabalho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PRATOS</dc:title>
  <dc:creator>Leandro Soares</dc:creator>
  <cp:lastModifiedBy>Leandro Soares</cp:lastModifiedBy>
  <cp:revision>5</cp:revision>
  <dcterms:created xsi:type="dcterms:W3CDTF">2019-10-19T14:17:07Z</dcterms:created>
  <dcterms:modified xsi:type="dcterms:W3CDTF">2019-10-30T00:37:05Z</dcterms:modified>
</cp:coreProperties>
</file>