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MAIS PRATOS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Cozinhar nunca foi tão fácil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 de alimentos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 de toda a produção alimentar da América Latina é desperdiçada pelo consumidor final.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95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13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Citável</vt:lpstr>
      <vt:lpstr>MAIS PRATOS</vt:lpstr>
      <vt:lpstr>Desperdício de alimentos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PRATOS</dc:title>
  <dc:creator>Leandro Soares</dc:creator>
  <cp:lastModifiedBy>Leandro Soares</cp:lastModifiedBy>
  <cp:revision>2</cp:revision>
  <dcterms:created xsi:type="dcterms:W3CDTF">2019-10-19T14:17:07Z</dcterms:created>
  <dcterms:modified xsi:type="dcterms:W3CDTF">2019-10-19T14:31:05Z</dcterms:modified>
</cp:coreProperties>
</file>