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MAIS PRATOS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Cozinhar nunca foi tão fácil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Desperdício de alimentos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28% de todo o desperdício de alimentos na América Latina se dá pelo consumidor final.</a:t>
            </a:r>
          </a:p>
          <a:p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Hábitos que levam ao desperdício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Compras mensais;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Monopolização da cozinha;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Falta de preparo;</a:t>
            </a:r>
          </a:p>
        </p:txBody>
      </p:sp>
    </p:spTree>
    <p:extLst>
      <p:ext uri="{BB962C8B-B14F-4D97-AF65-F5344CB8AC3E}">
        <p14:creationId xmlns:p14="http://schemas.microsoft.com/office/powerpoint/2010/main" val="36359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Gamification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Gerenciamento de alimentos;</a:t>
            </a:r>
          </a:p>
        </p:txBody>
      </p:sp>
    </p:spTree>
    <p:extLst>
      <p:ext uri="{BB962C8B-B14F-4D97-AF65-F5344CB8AC3E}">
        <p14:creationId xmlns:p14="http://schemas.microsoft.com/office/powerpoint/2010/main" val="16695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Classificações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Iniciante					de  00 até 00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Steward					de  01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04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Auxiliar </a:t>
            </a:r>
            <a:r>
              <a:rPr lang="pt-BR" dirty="0">
                <a:solidFill>
                  <a:schemeClr val="bg1"/>
                </a:solidFill>
              </a:rPr>
              <a:t>de cozinha		de  </a:t>
            </a:r>
            <a:r>
              <a:rPr lang="pt-BR" dirty="0" smtClean="0">
                <a:solidFill>
                  <a:schemeClr val="bg1"/>
                </a:solidFill>
              </a:rPr>
              <a:t>05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14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Cozinheiro nível 1			de  15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24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Cozinheiro </a:t>
            </a:r>
            <a:r>
              <a:rPr lang="pt-BR" dirty="0">
                <a:solidFill>
                  <a:schemeClr val="bg1"/>
                </a:solidFill>
              </a:rPr>
              <a:t>nível 2			</a:t>
            </a:r>
            <a:r>
              <a:rPr lang="pt-BR" dirty="0" smtClean="0">
                <a:solidFill>
                  <a:schemeClr val="bg1"/>
                </a:solidFill>
              </a:rPr>
              <a:t>de  25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39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Souschef</a:t>
            </a:r>
            <a:r>
              <a:rPr lang="pt-BR" dirty="0" smtClean="0">
                <a:solidFill>
                  <a:schemeClr val="bg1"/>
                </a:solidFill>
              </a:rPr>
              <a:t>					de  40 </a:t>
            </a:r>
            <a:r>
              <a:rPr lang="pt-BR" dirty="0">
                <a:solidFill>
                  <a:schemeClr val="bg1"/>
                </a:solidFill>
              </a:rPr>
              <a:t>até </a:t>
            </a:r>
            <a:r>
              <a:rPr lang="pt-BR" dirty="0" smtClean="0">
                <a:solidFill>
                  <a:schemeClr val="bg1"/>
                </a:solidFill>
              </a:rPr>
              <a:t>59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Chef </a:t>
            </a:r>
            <a:r>
              <a:rPr lang="pt-BR" dirty="0">
                <a:solidFill>
                  <a:schemeClr val="bg1"/>
                </a:solidFill>
              </a:rPr>
              <a:t>de cozinha		</a:t>
            </a:r>
            <a:r>
              <a:rPr lang="pt-BR" dirty="0" smtClean="0">
                <a:solidFill>
                  <a:schemeClr val="bg1"/>
                </a:solidFill>
              </a:rPr>
              <a:t>	a partir de 60</a:t>
            </a:r>
          </a:p>
        </p:txBody>
      </p:sp>
    </p:spTree>
    <p:extLst>
      <p:ext uri="{BB962C8B-B14F-4D97-AF65-F5344CB8AC3E}">
        <p14:creationId xmlns:p14="http://schemas.microsoft.com/office/powerpoint/2010/main" val="1876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BENÍTEZ, R. O. </a:t>
            </a:r>
            <a:r>
              <a:rPr lang="pt-BR" b="1" dirty="0">
                <a:solidFill>
                  <a:schemeClr val="bg1"/>
                </a:solidFill>
              </a:rPr>
              <a:t>Perdas e desperdícios de Alimentos na América Latina e o Caribe</a:t>
            </a:r>
            <a:r>
              <a:rPr lang="pt-BR" dirty="0">
                <a:solidFill>
                  <a:schemeClr val="bg1"/>
                </a:solidFill>
              </a:rPr>
              <a:t>. Disponível em &lt;http://www.fao.org/americas/noticias/ver/pt/c/239394/&gt;. Acesso em: 24 abr. 2019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LOBO, R. </a:t>
            </a:r>
            <a:r>
              <a:rPr lang="pt-BR" b="1" dirty="0">
                <a:solidFill>
                  <a:schemeClr val="bg1"/>
                </a:solidFill>
              </a:rPr>
              <a:t>Cozinha a quatro mãos</a:t>
            </a:r>
            <a:r>
              <a:rPr lang="pt-BR" dirty="0">
                <a:solidFill>
                  <a:schemeClr val="bg1"/>
                </a:solidFill>
              </a:rPr>
              <a:t>. São Paulo: SENAC – Panelinha, 2018.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PORPINO G. </a:t>
            </a:r>
            <a:r>
              <a:rPr lang="pt-BR" b="1" dirty="0">
                <a:solidFill>
                  <a:schemeClr val="bg1"/>
                </a:solidFill>
              </a:rPr>
              <a:t>Desperdício de Alimentos: Velhos hábitos, novos desafios</a:t>
            </a:r>
            <a:r>
              <a:rPr lang="pt-BR" dirty="0">
                <a:solidFill>
                  <a:schemeClr val="bg1"/>
                </a:solidFill>
              </a:rPr>
              <a:t>. Caxias do Sul: </a:t>
            </a:r>
            <a:r>
              <a:rPr lang="pt-BR" dirty="0" err="1">
                <a:solidFill>
                  <a:schemeClr val="bg1"/>
                </a:solidFill>
              </a:rPr>
              <a:t>Educs</a:t>
            </a:r>
            <a:r>
              <a:rPr lang="pt-BR" dirty="0">
                <a:solidFill>
                  <a:schemeClr val="bg1"/>
                </a:solidFill>
              </a:rPr>
              <a:t>, 2018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Autor: Leandro soares Moreira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l</a:t>
            </a:r>
            <a:r>
              <a:rPr lang="pt-BR" smtClean="0">
                <a:solidFill>
                  <a:schemeClr val="bg1"/>
                </a:solidFill>
              </a:rPr>
              <a:t>eandro.gênios@gmail.com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135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Citável</vt:lpstr>
      <vt:lpstr>MAIS PRATOS</vt:lpstr>
      <vt:lpstr>Desperdício de alimentos</vt:lpstr>
      <vt:lpstr>Hábitos que levam ao desperdício</vt:lpstr>
      <vt:lpstr>Proposta do trabalho</vt:lpstr>
      <vt:lpstr>Classificações do usuário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PRATOS</dc:title>
  <dc:creator>Leandro Soares</dc:creator>
  <cp:lastModifiedBy>Leandro Soares</cp:lastModifiedBy>
  <cp:revision>11</cp:revision>
  <dcterms:created xsi:type="dcterms:W3CDTF">2019-10-19T14:17:07Z</dcterms:created>
  <dcterms:modified xsi:type="dcterms:W3CDTF">2019-11-04T19:29:05Z</dcterms:modified>
</cp:coreProperties>
</file>