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90C4-9CBB-4F57-9CA4-28BAC3DD6591}" type="datetimeFigureOut">
              <a:rPr lang="pt-PT" smtClean="0"/>
              <a:t>25/01/2023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8B4E4-A40F-4E2B-B44D-B31FFB5683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65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85BDAF-C17E-460F-A3F3-BE49923ED7F4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E2-63CE-4F1F-8A9E-43DC7E98272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6FB5A5-D911-4EA0-8E62-8C82EB299E23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C7053-9911-4286-ABA7-3B9D973B2B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58F44D-86A8-43F5-A06C-DF08065177F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C35-C1CF-45FA-80F9-C81956B6A5D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CC3-FE13-4C9A-8EC7-5EE7163AED4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2F4-A726-4D98-90B0-163CA486C1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8564A-D9C6-41F5-B1FA-E9E79D6B07F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E224-AB61-4774-A280-EE740CE3BF87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6FDC4E-BDAE-4DC2-8E05-A0A9A135764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60D-73F6-4F64-BBBE-F6407F71544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85E9-9A2E-48EB-A905-D260B975A9E7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CE5-8F2A-47AC-8DD0-5869EC20BE9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4D1-107A-4538-BF08-F4B554427FB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9EA-6010-4F3B-95F0-EB780B3F82A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A08-2CD0-412B-A6AF-AD7AE0D9E4FA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BCD8-8000-4E52-B31D-0227B8A8867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836C-B36F-42F8-8C61-D88CF13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013" y="1950889"/>
            <a:ext cx="9448800" cy="1825096"/>
          </a:xfrm>
        </p:spPr>
        <p:txBody>
          <a:bodyPr/>
          <a:lstStyle/>
          <a:p>
            <a:pPr algn="ctr"/>
            <a:r>
              <a:rPr lang="pt-PT" dirty="0" err="1"/>
              <a:t>Vunuerabilidade</a:t>
            </a:r>
            <a:r>
              <a:rPr lang="pt-PT" dirty="0"/>
              <a:t> de paginas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E75F1-8E45-4457-A249-7EF4B801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843" y="4893766"/>
            <a:ext cx="6425381" cy="601498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Licenciado  em </a:t>
            </a:r>
            <a:r>
              <a:rPr lang="pt-PT" dirty="0" err="1"/>
              <a:t>Eng</a:t>
            </a:r>
            <a:r>
              <a:rPr lang="pt-PT" dirty="0"/>
              <a:t> Eletrotécnica e Telecomunicação</a:t>
            </a:r>
          </a:p>
          <a:p>
            <a:r>
              <a:rPr lang="pt-PT" dirty="0"/>
              <a:t>                     Leandro Tito </a:t>
            </a:r>
            <a:r>
              <a:rPr lang="pt-PT" dirty="0" err="1"/>
              <a:t>Manjate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956B43-8227-453F-907F-2ABC72EB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784" y="36695"/>
            <a:ext cx="2982216" cy="1511534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A49DDE-7B87-4F8C-A89A-24CEC664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AF9BB-1C5E-EE88-62BB-C8F84267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Cross site </a:t>
            </a:r>
            <a:r>
              <a:rPr lang="pt-PT" dirty="0" err="1"/>
              <a:t>scripting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AD100-0AAE-B607-4497-3A190482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6F5B05-E03B-5A13-1703-FD89D79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4340383-8499-2F72-FC55-D8466446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44" y="2057401"/>
            <a:ext cx="7638756" cy="20398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1971BB-B005-2495-F98C-D854EF85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66" y="4132383"/>
            <a:ext cx="7475290" cy="19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8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6AE2-0003-F014-F70D-247BD9C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Cross site </a:t>
            </a:r>
            <a:r>
              <a:rPr lang="pt-PT" dirty="0" err="1"/>
              <a:t>scripting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B2E755-9095-CF7B-B4B6-CE454993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F6A47E-FD16-6E46-E41D-691D6AB1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ABE258-737D-D2AB-D380-4B55F450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12335"/>
            <a:ext cx="5081954" cy="30893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2A20D8-FBF0-D223-830F-BB1D16B4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27" y="2212334"/>
            <a:ext cx="5838565" cy="28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4B2-4257-6186-008C-3752AF50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Cross site </a:t>
            </a:r>
            <a:r>
              <a:rPr lang="pt-PT" dirty="0" err="1"/>
              <a:t>scripting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737156-7DDD-0654-F2EA-4CA9051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C88494-8452-419D-92CD-173FEA46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2A5107-6F1A-0EFC-3D8C-11550CD3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4" y="2685905"/>
            <a:ext cx="4562475" cy="7612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54D043-D34B-6E7F-545D-35939847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4" y="3790085"/>
            <a:ext cx="4732606" cy="833074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81AB514-818F-9798-9A4D-E131D1B6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2529377"/>
            <a:ext cx="5400040" cy="28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1DF75-34DA-CD0B-C51C-23D9C7D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de ficheiro de upload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F7F397-10E3-1E3F-8194-3E982548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B8CF16A-BF78-B062-2333-C2851AAC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7" y="2075649"/>
            <a:ext cx="4811653" cy="786986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0202DBB-17F4-53ED-A14A-BA50D2CE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7" y="3212172"/>
            <a:ext cx="4638822" cy="994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A6D614-E0FD-10CF-B8D9-4CD1E192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70" y="2096594"/>
            <a:ext cx="61150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texto, ecrã, captura de ecrã&#10;&#10;Descrição gerada automaticamente">
            <a:extLst>
              <a:ext uri="{FF2B5EF4-FFF2-40B4-BE49-F238E27FC236}">
                <a16:creationId xmlns:a16="http://schemas.microsoft.com/office/drawing/2014/main" id="{EFE82357-038F-936F-9341-E1A71697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3" y="2193925"/>
            <a:ext cx="8626475" cy="1614488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C61D44C-91C1-FB29-4250-198C821A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63" y="3868738"/>
            <a:ext cx="3822700" cy="1155700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775D6ABA-D66C-9A96-7016-83E1C00F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3" y="3868738"/>
            <a:ext cx="4745038" cy="1155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613254-308F-D468-7836-96891233A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763" y="5083175"/>
            <a:ext cx="8626475" cy="1135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D0EE87-E7ED-F6BC-C3EF-7196C4A7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anchor="ctr">
            <a:normAutofit/>
          </a:bodyPr>
          <a:lstStyle/>
          <a:p>
            <a:r>
              <a:rPr lang="pt-PT" dirty="0"/>
              <a:t>Proteção de ficheiro de upload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F3D6F4-37A9-27A8-7A8C-63BC01AF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186A-9708-9143-FD37-A736CF3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348" y="565605"/>
            <a:ext cx="9004852" cy="1293028"/>
          </a:xfrm>
        </p:spPr>
        <p:txBody>
          <a:bodyPr/>
          <a:lstStyle/>
          <a:p>
            <a:r>
              <a:rPr lang="pt-PT" dirty="0"/>
              <a:t>Proteção das palavras-chaves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B8139C-A6D8-FB35-3916-DE01084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0A5A33-2EF2-A20F-437C-A8B16CAD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" y="2153365"/>
            <a:ext cx="4733925" cy="1534600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82D4EE9-C5CC-81D6-F8EC-11DB2DA8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84" y="1813542"/>
            <a:ext cx="6130581" cy="2214245"/>
          </a:xfrm>
          <a:prstGeom prst="rect">
            <a:avLst/>
          </a:prstGeom>
        </p:spPr>
      </p:pic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E172C2E-2554-CE75-9275-F5B27C58E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36050" y="4493781"/>
            <a:ext cx="8485298" cy="11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01B00-8A18-F76E-8FF7-107B65ED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das palavras-chaves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00A46A-0669-7BD1-E21F-FF158D4F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157846-E804-8613-906A-C78C654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9A3217A-B543-DD8A-FD87-A0C60E3B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4" y="2194560"/>
            <a:ext cx="5840785" cy="12930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46D478-AAEF-7C5A-D4F1-CDC6E2E6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29" y="1957181"/>
            <a:ext cx="4400550" cy="2705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35300A-729B-5690-DAA3-8E707B66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44" y="3885671"/>
            <a:ext cx="5842197" cy="9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69402-F5CD-4D6E-479E-5688E05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das palavras-chaves(Falha no login)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965730-90BE-F576-A303-D10777C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12BFF2E-905C-6C00-9423-C930E9A6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2293206"/>
            <a:ext cx="5400040" cy="3333869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4E46867-A3E9-D8AB-92DC-83E7ED4C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80" y="2293207"/>
            <a:ext cx="5400040" cy="33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EA9C-D9D0-D992-AC8B-C279979A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181" y="-124309"/>
            <a:ext cx="8610600" cy="1293028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	Criação de utilizadores de base de dados)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B9A13192-C8B1-524C-3184-A2934238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9538"/>
              </p:ext>
            </p:extLst>
          </p:nvPr>
        </p:nvGraphicFramePr>
        <p:xfrm>
          <a:off x="238760" y="812104"/>
          <a:ext cx="5346700" cy="1877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27145071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52779896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73058273"/>
                    </a:ext>
                  </a:extLst>
                </a:gridCol>
              </a:tblGrid>
              <a:tr h="1837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Variavel de ambiente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utilizador de base de dados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o que o utilizador da base de dados faz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056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 MYSQL_USER1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procurar_user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procurar o utilizador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55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MYSQL_PASS1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9iY6=sW!l0g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3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 MYSQL_USER2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login_ user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login check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582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MYSQL_PASS2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hT5s3$)h1-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74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 MYSQL_USER3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registar_user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registar utilizador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305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MYSQL_PASS3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U53dFg/=*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275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 MYSQL_USER4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atualizar_user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atualizar o email do utilizador utilizador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010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MYSQL_PASS4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Tfa42i8?-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24568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E940F6-E462-0217-9E97-F851D5B2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04BC06C-C39A-658C-9222-9360041A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03" y="1663565"/>
            <a:ext cx="5400040" cy="2930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E379734-BF5D-8C25-2830-523E0781F40A}"/>
              </a:ext>
            </a:extLst>
          </p:cNvPr>
          <p:cNvSpPr txBox="1"/>
          <p:nvPr/>
        </p:nvSpPr>
        <p:spPr>
          <a:xfrm>
            <a:off x="7649707" y="1251434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ficheiro 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000-default.conf </a:t>
            </a:r>
            <a:endParaRPr lang="pt-PT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A0EDC43-16BD-397C-1400-9380DF57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" y="3233351"/>
            <a:ext cx="5400040" cy="935355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BFDC99E6-2AC2-D009-26DE-128C7323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57" y="4594090"/>
            <a:ext cx="5400040" cy="789940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8335908-BFEA-952A-82D2-DC86E4DA5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7" y="5541053"/>
            <a:ext cx="5400040" cy="1064895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D611390-A779-6AF6-932B-23FFEC382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624" y="4805177"/>
            <a:ext cx="540004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6794-0E93-B402-DEDB-7249442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7.2.	Criação de </a:t>
            </a:r>
            <a:r>
              <a:rPr lang="pt-PT" dirty="0" err="1"/>
              <a:t>procedure</a:t>
            </a:r>
            <a:r>
              <a:rPr lang="pt-PT" dirty="0"/>
              <a:t> </a:t>
            </a:r>
            <a:r>
              <a:rPr lang="pt-PT" dirty="0" err="1"/>
              <a:t>store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BA8D42-D26D-BBFD-7AA4-935D7E24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DD41198-69E1-C5C4-9640-52613161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9" y="2456470"/>
            <a:ext cx="5400040" cy="1189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C9311C-CEE5-0D17-FF10-215ADB51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" y="3753436"/>
            <a:ext cx="5949826" cy="4162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6130EC-9E70-D7B8-0B6E-8DE1539E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58" y="2356289"/>
            <a:ext cx="5400040" cy="10477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322BC9-6662-76EC-986D-733F67DB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156" y="3494102"/>
            <a:ext cx="4837044" cy="254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B3E651-D6A3-2B8F-BA9B-2BDF2C8C1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6" y="4592210"/>
            <a:ext cx="6971418" cy="11373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27BA2F-DA48-1066-BF93-13F25A6C5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70" y="5818859"/>
            <a:ext cx="5124450" cy="295275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669F5BA-DE34-75DE-D433-F91769604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881" y="4120021"/>
            <a:ext cx="5400040" cy="158623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52003A-6373-7B30-5684-FD3A79CB7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5626" y="5729559"/>
            <a:ext cx="44005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2E22-C15B-50F9-D1AA-B19C2133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381583-D374-7ED6-01FE-53154D6E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1.	Proteção contra divulgação de informação não planeada.	</a:t>
            </a:r>
          </a:p>
          <a:p>
            <a:r>
              <a:rPr lang="pt-PT" dirty="0"/>
              <a:t>2.	Proteção contra ataque de sessão </a:t>
            </a:r>
            <a:r>
              <a:rPr lang="pt-PT" dirty="0" err="1"/>
              <a:t>hijacking</a:t>
            </a:r>
            <a:r>
              <a:rPr lang="pt-PT" dirty="0"/>
              <a:t>	</a:t>
            </a:r>
          </a:p>
          <a:p>
            <a:r>
              <a:rPr lang="pt-PT" dirty="0"/>
              <a:t>3.	</a:t>
            </a:r>
            <a:r>
              <a:rPr lang="pt-PT" dirty="0" err="1"/>
              <a:t>Proteccção</a:t>
            </a:r>
            <a:r>
              <a:rPr lang="pt-PT" dirty="0"/>
              <a:t> contra SQL </a:t>
            </a:r>
            <a:r>
              <a:rPr lang="pt-PT" dirty="0" err="1"/>
              <a:t>injection</a:t>
            </a:r>
            <a:r>
              <a:rPr lang="pt-PT" dirty="0"/>
              <a:t>	</a:t>
            </a:r>
          </a:p>
          <a:p>
            <a:r>
              <a:rPr lang="pt-PT" dirty="0"/>
              <a:t>4.	Proteção contra ataque de Cross site </a:t>
            </a:r>
            <a:r>
              <a:rPr lang="pt-PT" dirty="0" err="1"/>
              <a:t>scripting</a:t>
            </a:r>
            <a:r>
              <a:rPr lang="pt-PT" dirty="0"/>
              <a:t>	</a:t>
            </a:r>
          </a:p>
          <a:p>
            <a:r>
              <a:rPr lang="pt-PT" dirty="0"/>
              <a:t>4.1.	Falha sem uso da base de dados	</a:t>
            </a:r>
          </a:p>
          <a:p>
            <a:r>
              <a:rPr lang="pt-PT" dirty="0"/>
              <a:t>4.2.	Falha com uso de base de dados	</a:t>
            </a:r>
          </a:p>
          <a:p>
            <a:r>
              <a:rPr lang="pt-PT" dirty="0"/>
              <a:t>5.	Proteção de ficheiro de upload	</a:t>
            </a:r>
          </a:p>
          <a:p>
            <a:r>
              <a:rPr lang="pt-PT" dirty="0"/>
              <a:t>6.	Proteção das palavras-chaves	</a:t>
            </a:r>
          </a:p>
          <a:p>
            <a:r>
              <a:rPr lang="pt-PT" dirty="0"/>
              <a:t>6.1.	Falha de encriptação da palavra-chave	</a:t>
            </a:r>
          </a:p>
          <a:p>
            <a:r>
              <a:rPr lang="pt-PT" dirty="0"/>
              <a:t>6.2.	Falha no Login	</a:t>
            </a:r>
          </a:p>
          <a:p>
            <a:r>
              <a:rPr lang="pt-PT" dirty="0"/>
              <a:t>7.	Proteção de base de dados	</a:t>
            </a:r>
          </a:p>
          <a:p>
            <a:r>
              <a:rPr lang="pt-PT" dirty="0"/>
              <a:t>7.1.	Criação de utilizadores de base de dados	</a:t>
            </a:r>
          </a:p>
          <a:p>
            <a:r>
              <a:rPr lang="pt-PT" dirty="0"/>
              <a:t>7.2.	Criação de </a:t>
            </a:r>
            <a:r>
              <a:rPr lang="pt-PT" dirty="0" err="1"/>
              <a:t>procedure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	</a:t>
            </a:r>
          </a:p>
          <a:p>
            <a:r>
              <a:rPr lang="pt-PT" dirty="0"/>
              <a:t>7.3.	Atribuição de privilégio mínimo para cada utilizador.	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9208EB-2BF1-A2BB-CCD6-AFD5FC40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0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0E8A-297D-4AF8-3415-CAD74DEC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Atribuição de privilégio mínimo para cada utilizador.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F0279A-D792-C24F-0910-04E293E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9AB8629-3D63-41F9-BD26-EF955586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8" y="2680773"/>
            <a:ext cx="11659803" cy="2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727D2-3FF3-113E-F18D-744F41F5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3D052-249F-759C-E390-7CE6C6D8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Sempre colocar visualização de erro desligado</a:t>
            </a:r>
          </a:p>
          <a:p>
            <a:r>
              <a:rPr lang="pt-PT" dirty="0"/>
              <a:t>Serve colocar um função para criar um novo cookie sempre quando  começa-se uma sessão.</a:t>
            </a:r>
          </a:p>
          <a:p>
            <a:r>
              <a:rPr lang="pt-PT" dirty="0" err="1"/>
              <a:t>Real_escape_String</a:t>
            </a:r>
            <a:r>
              <a:rPr lang="pt-PT" dirty="0"/>
              <a:t>() deve ser utilizada sempre que se for inserido ao dado na base de dados.</a:t>
            </a:r>
          </a:p>
          <a:p>
            <a:r>
              <a:rPr lang="pt-PT" dirty="0" err="1"/>
              <a:t>Htmlentities</a:t>
            </a:r>
            <a:r>
              <a:rPr lang="pt-PT" dirty="0"/>
              <a:t>() deve ser usada sempre que se deseja visualizar os dados no ecrã.</a:t>
            </a:r>
          </a:p>
          <a:p>
            <a:r>
              <a:rPr lang="pt-PT" dirty="0"/>
              <a:t>As palavras chave devem estar sempre </a:t>
            </a:r>
            <a:r>
              <a:rPr lang="pt-PT" dirty="0" err="1"/>
              <a:t>encritptada</a:t>
            </a:r>
            <a:endParaRPr lang="pt-PT" dirty="0"/>
          </a:p>
          <a:p>
            <a:r>
              <a:rPr lang="pt-PT" dirty="0"/>
              <a:t>Os script de </a:t>
            </a:r>
            <a:r>
              <a:rPr lang="pt-PT" dirty="0" err="1"/>
              <a:t>sql</a:t>
            </a:r>
            <a:r>
              <a:rPr lang="pt-PT" dirty="0"/>
              <a:t> deve ser sempre escondidas.</a:t>
            </a:r>
          </a:p>
          <a:p>
            <a:r>
              <a:rPr lang="pt-PT" dirty="0"/>
              <a:t>No upload devemos sempre indicar o ficheiro que </a:t>
            </a:r>
            <a:r>
              <a:rPr lang="pt-PT" dirty="0" err="1"/>
              <a:t>desejamo</a:t>
            </a:r>
            <a:r>
              <a:rPr lang="pt-PT" dirty="0"/>
              <a:t> importar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275779E-5CA6-DEB1-78AF-34A13326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095CB8-45F7-1B60-8850-5D95360A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D5F466-E3FB-8010-EB3C-549E3D59D3F9}"/>
              </a:ext>
            </a:extLst>
          </p:cNvPr>
          <p:cNvSpPr txBox="1"/>
          <p:nvPr/>
        </p:nvSpPr>
        <p:spPr>
          <a:xfrm>
            <a:off x="4691270" y="3652624"/>
            <a:ext cx="5062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557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2AAD1-F3D7-0512-7701-B4D61256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Proteção contra divulgação de informação não planeada.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DB132-AF6B-9C35-9248-B2DDE56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AC8BD3-FD19-72C5-CC5C-C9482200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1C5DEC2-8E89-5756-D1B3-DBFA251B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8" y="2194560"/>
            <a:ext cx="4533313" cy="182044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52A5E24-A62C-E2E0-3521-404D8021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53" y="2228165"/>
            <a:ext cx="6907237" cy="182044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206FE53B-E43E-BED1-A57A-D0E29F24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8" y="4283859"/>
            <a:ext cx="4351607" cy="1934826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17BCF1F-85DB-11DC-726F-E9803A3A8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955" y="4416555"/>
            <a:ext cx="5400040" cy="1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D5D9E-A2C5-237F-2DA2-CC5CD727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sessão </a:t>
            </a:r>
            <a:r>
              <a:rPr lang="pt-PT" dirty="0" err="1"/>
              <a:t>hijacking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F29DD8-687C-3557-6A0C-AB834BE4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Possui o mesmo cookies a0vieqko04kdn86jolqblv2ljk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7BA4D5-4A67-1E72-349B-345A23A3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736FD3-F2C2-D3D1-B506-EE8A9D13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8" y="2940529"/>
            <a:ext cx="5819775" cy="2532185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84D2E8A-C2BE-2997-BC17-2CEE3B66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2" y="3390695"/>
            <a:ext cx="5541010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4D847-3371-2C80-93BC-1661D8F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sessão </a:t>
            </a:r>
            <a:r>
              <a:rPr lang="pt-PT" dirty="0" err="1"/>
              <a:t>hijacking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4E8E6-9AA7-7DBD-FB8E-C84AE5C7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L9924072p0m4vv3iecgl6ddlv0                                                            </a:t>
            </a:r>
            <a:r>
              <a:rPr lang="pt-PT" dirty="0"/>
              <a:t> 4i4isudjbm8h24vqf628f4aacq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F619F10-2941-BB46-5D40-335998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EB40340-01CC-ACB5-8422-06908355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7" y="2122847"/>
            <a:ext cx="3352800" cy="1533525"/>
          </a:xfrm>
          <a:prstGeom prst="rect">
            <a:avLst/>
          </a:prstGeom>
        </p:spPr>
      </p:pic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375A820-8A04-A687-5DDE-E8444058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3" y="4466249"/>
            <a:ext cx="6026785" cy="1983398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168A3B80-903B-2742-10D2-494C202B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210" y="4466249"/>
            <a:ext cx="5492872" cy="22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6C86C-0E31-CECB-AF8D-F1A0483B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</a:t>
            </a:r>
            <a:r>
              <a:rPr lang="pt-PT" dirty="0" err="1"/>
              <a:t>Proteccção</a:t>
            </a:r>
            <a:r>
              <a:rPr lang="pt-PT" dirty="0"/>
              <a:t> contra SQL </a:t>
            </a:r>
            <a:r>
              <a:rPr lang="pt-PT" dirty="0" err="1"/>
              <a:t>injection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05264-A23A-6B8C-99C9-A4B4F9C5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AC44B7-E78A-F09A-71B0-3E5A49D7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10ACB12-16CE-32FA-E4C6-3D929B37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396"/>
            <a:ext cx="5410200" cy="3614665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5861DA7-7F22-B7A2-BE8D-8D279A26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983503"/>
            <a:ext cx="6140450" cy="36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3A324-330B-B2F4-5F81-C436C502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</a:t>
            </a:r>
            <a:r>
              <a:rPr lang="pt-PT" dirty="0" err="1"/>
              <a:t>Proteccção</a:t>
            </a:r>
            <a:r>
              <a:rPr lang="pt-PT" dirty="0"/>
              <a:t> contra SQL </a:t>
            </a:r>
            <a:r>
              <a:rPr lang="pt-PT" dirty="0" err="1"/>
              <a:t>injection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301AEF-CCD0-296A-6984-17D66E2B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7A94516-E6ED-992A-47A0-339257ED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2" y="1853967"/>
            <a:ext cx="7825275" cy="3116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C12129-A20A-3367-BF53-4909CA3F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9" y="2468461"/>
            <a:ext cx="6168146" cy="575014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95006B8-0E0D-9136-7066-023FC272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99" y="3501305"/>
            <a:ext cx="7565268" cy="10763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D6CB84-D68C-690B-954C-A523C3150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99" y="5091084"/>
            <a:ext cx="8458322" cy="14685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2814611-7C90-D03A-1683-5D213604AB92}"/>
              </a:ext>
            </a:extLst>
          </p:cNvPr>
          <p:cNvSpPr txBox="1"/>
          <p:nvPr/>
        </p:nvSpPr>
        <p:spPr>
          <a:xfrm>
            <a:off x="7592133" y="2689292"/>
            <a:ext cx="488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Preparação para usar a base de dados e :id e uma espécie de </a:t>
            </a:r>
            <a:r>
              <a:rPr lang="pt-PT" dirty="0" err="1"/>
              <a:t>holder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023547-03CB-648F-D5B1-E0CEB334587C}"/>
              </a:ext>
            </a:extLst>
          </p:cNvPr>
          <p:cNvSpPr txBox="1"/>
          <p:nvPr/>
        </p:nvSpPr>
        <p:spPr>
          <a:xfrm>
            <a:off x="8490322" y="4059848"/>
            <a:ext cx="488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Transferencia</a:t>
            </a:r>
            <a:r>
              <a:rPr lang="pt-PT" dirty="0"/>
              <a:t> do dado enviado pelo utilizador para :id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7E97B3-3E1C-7ABB-9374-BFFC67EC25CC}"/>
              </a:ext>
            </a:extLst>
          </p:cNvPr>
          <p:cNvSpPr txBox="1"/>
          <p:nvPr/>
        </p:nvSpPr>
        <p:spPr>
          <a:xfrm>
            <a:off x="9216036" y="5876695"/>
            <a:ext cx="488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Visualizacao</a:t>
            </a:r>
            <a:r>
              <a:rPr lang="pt-PT" dirty="0"/>
              <a:t> do resultado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3A40E3-341B-9003-717E-A0FF82F6298E}"/>
              </a:ext>
            </a:extLst>
          </p:cNvPr>
          <p:cNvSpPr txBox="1"/>
          <p:nvPr/>
        </p:nvSpPr>
        <p:spPr>
          <a:xfrm>
            <a:off x="9216035" y="1943160"/>
            <a:ext cx="488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Conexão com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8464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7955A-060E-C364-83A5-075F44D1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</a:t>
            </a:r>
            <a:r>
              <a:rPr lang="pt-PT" dirty="0" err="1"/>
              <a:t>Proteccção</a:t>
            </a:r>
            <a:r>
              <a:rPr lang="pt-PT" dirty="0"/>
              <a:t> contra SQL </a:t>
            </a:r>
            <a:r>
              <a:rPr lang="pt-PT" dirty="0" err="1"/>
              <a:t>injection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591B7D-252A-A717-C1E1-4DF784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D20A4DA-B68F-C752-339C-1F60891F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7" y="2861968"/>
            <a:ext cx="12211380" cy="27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A8290-FE68-926D-3301-C5F79A5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Proteção contra ataque de Cross site </a:t>
            </a:r>
            <a:r>
              <a:rPr lang="pt-PT" dirty="0" err="1"/>
              <a:t>scripting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E078A3-77FC-1270-F5D0-204C3774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1D8F6D-900A-ED0F-2A8B-0CCF0BD1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986E096-F6E4-D3A9-648F-062628AB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33" y="2194560"/>
            <a:ext cx="5781821" cy="1519311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86CEF854-0DA8-D84A-300E-0F0E3836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93" y="4055833"/>
            <a:ext cx="4591050" cy="1849080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D08FF8D-5F38-8E85-078B-62A6A499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89" y="3851030"/>
            <a:ext cx="5734150" cy="2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9629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warehouse para Escola slides" id="{8D2A900F-8FC9-4615-A954-732DE80D8E16}" vid="{E956E61D-8998-4AE3-97AF-CDFA8E872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 grupo 5 slide 1</Template>
  <TotalTime>474</TotalTime>
  <Words>496</Words>
  <Application>Microsoft Office PowerPoint</Application>
  <PresentationFormat>Ecrã Panorâmico</PresentationFormat>
  <Paragraphs>102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Rasto de Vapor</vt:lpstr>
      <vt:lpstr>Vunuerabilidade de paginas web</vt:lpstr>
      <vt:lpstr>Introdução</vt:lpstr>
      <vt:lpstr>Proteção contra divulgação de informação não planeada. </vt:lpstr>
      <vt:lpstr>Proteção contra ataque de sessão hijacking</vt:lpstr>
      <vt:lpstr>Proteção contra ataque de sessão hijacking</vt:lpstr>
      <vt:lpstr> Proteccção contra SQL injection</vt:lpstr>
      <vt:lpstr> Proteccção contra SQL injection</vt:lpstr>
      <vt:lpstr> Proteccção contra SQL injection</vt:lpstr>
      <vt:lpstr>Proteção contra ataque de Cross site scripting</vt:lpstr>
      <vt:lpstr>Proteção contra ataque de Cross site scripting</vt:lpstr>
      <vt:lpstr>Proteção contra ataque de Cross site scripting</vt:lpstr>
      <vt:lpstr>Proteção contra ataque de Cross site scripting</vt:lpstr>
      <vt:lpstr>Proteção de ficheiro de upload</vt:lpstr>
      <vt:lpstr>Proteção de ficheiro de upload</vt:lpstr>
      <vt:lpstr>Proteção das palavras-chaves</vt:lpstr>
      <vt:lpstr>Proteção das palavras-chaves</vt:lpstr>
      <vt:lpstr>Proteção das palavras-chaves(Falha no login)</vt:lpstr>
      <vt:lpstr>  Criação de utilizadores de base de dados)</vt:lpstr>
      <vt:lpstr>7.2. Criação de procedure store</vt:lpstr>
      <vt:lpstr>Atribuição de privilégio mínimo para cada utilizador.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 para Estcb</dc:title>
  <dc:creator>Leandro</dc:creator>
  <cp:lastModifiedBy>Leandro Manjate</cp:lastModifiedBy>
  <cp:revision>5</cp:revision>
  <dcterms:created xsi:type="dcterms:W3CDTF">2021-11-13T07:08:34Z</dcterms:created>
  <dcterms:modified xsi:type="dcterms:W3CDTF">2023-01-25T12:49:26Z</dcterms:modified>
</cp:coreProperties>
</file>