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AE4F6-DA19-B51A-A199-F8325B0C7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Aplicación del clima </a:t>
            </a:r>
            <a:br>
              <a:rPr lang="es-US" dirty="0"/>
            </a:br>
            <a:r>
              <a:rPr lang="es-US" dirty="0"/>
              <a:t>Sprint </a:t>
            </a:r>
            <a:r>
              <a:rPr lang="es-US" dirty="0" err="1"/>
              <a:t>review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22F3D-8F87-6C07-5A4C-1C82D8B6F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Desarrollada por ‘</a:t>
            </a:r>
            <a:r>
              <a:rPr lang="es-US" dirty="0" err="1"/>
              <a:t>Tirame</a:t>
            </a:r>
            <a:r>
              <a:rPr lang="es-US" dirty="0"/>
              <a:t> el bit’</a:t>
            </a:r>
          </a:p>
        </p:txBody>
      </p:sp>
    </p:spTree>
    <p:extLst>
      <p:ext uri="{BB962C8B-B14F-4D97-AF65-F5344CB8AC3E}">
        <p14:creationId xmlns:p14="http://schemas.microsoft.com/office/powerpoint/2010/main" val="93423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DA147-3D96-3A63-284E-02E27B12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Integrantes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C384C1-722A-E74D-FF90-AB2FB6E12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9EA61-4E1A-B050-F26C-ED300C0559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US" dirty="0"/>
              <a:t>Celina </a:t>
            </a:r>
            <a:r>
              <a:rPr lang="es-US" dirty="0" err="1"/>
              <a:t>Frassinelli</a:t>
            </a:r>
            <a:endParaRPr lang="es-US" dirty="0"/>
          </a:p>
          <a:p>
            <a:r>
              <a:rPr lang="es-US" dirty="0"/>
              <a:t>Leandro Paredes</a:t>
            </a:r>
          </a:p>
          <a:p>
            <a:r>
              <a:rPr lang="es-US" dirty="0"/>
              <a:t>Franco Castro</a:t>
            </a:r>
          </a:p>
          <a:p>
            <a:r>
              <a:rPr lang="es-US" dirty="0"/>
              <a:t>Francisco </a:t>
            </a:r>
            <a:r>
              <a:rPr lang="es-US" dirty="0" err="1"/>
              <a:t>Mestre</a:t>
            </a:r>
            <a:endParaRPr lang="es-US" dirty="0"/>
          </a:p>
          <a:p>
            <a:r>
              <a:rPr lang="es-US" dirty="0"/>
              <a:t>Leandro </a:t>
            </a:r>
            <a:r>
              <a:rPr lang="es-US" dirty="0" err="1"/>
              <a:t>Benaiges</a:t>
            </a:r>
            <a:endParaRPr lang="es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5F2F7D-4C1F-6196-E6B5-42A812775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CE9E2F-14E1-C48B-87C0-F38CEA39DF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US" dirty="0" err="1"/>
              <a:t>Product</a:t>
            </a:r>
            <a:r>
              <a:rPr lang="es-US" dirty="0"/>
              <a:t> </a:t>
            </a:r>
            <a:r>
              <a:rPr lang="es-US" dirty="0" err="1"/>
              <a:t>Owner</a:t>
            </a:r>
            <a:endParaRPr lang="es-US" dirty="0"/>
          </a:p>
          <a:p>
            <a:r>
              <a:rPr lang="es-US" dirty="0" err="1"/>
              <a:t>Scrum</a:t>
            </a:r>
            <a:r>
              <a:rPr lang="es-US" dirty="0"/>
              <a:t> Master</a:t>
            </a:r>
          </a:p>
          <a:p>
            <a:r>
              <a:rPr lang="es-US" dirty="0" err="1"/>
              <a:t>Team</a:t>
            </a:r>
            <a:r>
              <a:rPr lang="es-US" dirty="0"/>
              <a:t> </a:t>
            </a:r>
            <a:r>
              <a:rPr lang="es-US" dirty="0" err="1"/>
              <a:t>Member</a:t>
            </a:r>
            <a:r>
              <a:rPr lang="es-US" dirty="0"/>
              <a:t> </a:t>
            </a:r>
          </a:p>
          <a:p>
            <a:r>
              <a:rPr lang="es-US" dirty="0" err="1"/>
              <a:t>Team</a:t>
            </a:r>
            <a:r>
              <a:rPr lang="es-US" dirty="0"/>
              <a:t> </a:t>
            </a:r>
            <a:r>
              <a:rPr lang="es-US" dirty="0" err="1"/>
              <a:t>Member</a:t>
            </a:r>
            <a:endParaRPr lang="es-US" dirty="0"/>
          </a:p>
          <a:p>
            <a:r>
              <a:rPr lang="es-US" dirty="0" err="1"/>
              <a:t>Team</a:t>
            </a:r>
            <a:r>
              <a:rPr lang="es-US" dirty="0"/>
              <a:t> </a:t>
            </a:r>
            <a:r>
              <a:rPr lang="es-US" dirty="0" err="1"/>
              <a:t>Member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65344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42370-94FF-E876-E1B1-A678EFD6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Desarrollo del sprint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82FCF-6CC2-A879-AAC1-D8F69DC6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Tareas:</a:t>
            </a:r>
          </a:p>
          <a:p>
            <a:pPr lvl="1"/>
            <a:r>
              <a:rPr lang="es-US" dirty="0"/>
              <a:t>Implementación de </a:t>
            </a:r>
            <a:r>
              <a:rPr lang="es-US" dirty="0" err="1"/>
              <a:t>Docker</a:t>
            </a:r>
            <a:endParaRPr lang="es-US" dirty="0"/>
          </a:p>
          <a:p>
            <a:pPr lvl="1"/>
            <a:r>
              <a:rPr lang="es-US" dirty="0"/>
              <a:t>Implementación de APIS</a:t>
            </a:r>
          </a:p>
          <a:p>
            <a:r>
              <a:rPr lang="es-US" dirty="0"/>
              <a:t>Historias de Usuario:</a:t>
            </a:r>
          </a:p>
          <a:p>
            <a:pPr lvl="1"/>
            <a:r>
              <a:rPr lang="es-US" dirty="0"/>
              <a:t>Menú Interactivo </a:t>
            </a:r>
          </a:p>
          <a:p>
            <a:pPr lvl="1"/>
            <a:r>
              <a:rPr lang="es-US" dirty="0"/>
              <a:t>Consulta básica del clima</a:t>
            </a:r>
          </a:p>
        </p:txBody>
      </p:sp>
    </p:spTree>
    <p:extLst>
      <p:ext uri="{BB962C8B-B14F-4D97-AF65-F5344CB8AC3E}">
        <p14:creationId xmlns:p14="http://schemas.microsoft.com/office/powerpoint/2010/main" val="226777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ECE95-2E63-EC43-5539-70F01A66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/>
              <a:t>¡MUCHAS GRACIAS!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A80AF4-38C0-D134-BC72-2FA1A2D8A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69709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Circuito</vt:lpstr>
      <vt:lpstr>Aplicación del clima  Sprint review</vt:lpstr>
      <vt:lpstr>Integrantes </vt:lpstr>
      <vt:lpstr>Desarrollo del sprint 1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del clima  Sprint review</dc:title>
  <dc:creator>Celina Frassinelli</dc:creator>
  <cp:lastModifiedBy>Celina Frassinelli</cp:lastModifiedBy>
  <cp:revision>1</cp:revision>
  <dcterms:created xsi:type="dcterms:W3CDTF">2024-10-18T18:31:04Z</dcterms:created>
  <dcterms:modified xsi:type="dcterms:W3CDTF">2024-10-18T18:54:36Z</dcterms:modified>
</cp:coreProperties>
</file>