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E43B-2C7A-421C-A15B-AF312297EC4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C0169-E6D6-4602-9738-CC03C8377C5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session_start</a:t>
          </a:r>
          <a:r>
            <a:rPr lang="pt-BR" dirty="0"/>
            <a:t>();</a:t>
          </a:r>
          <a:endParaRPr lang="en-US" dirty="0"/>
        </a:p>
      </dgm:t>
    </dgm:pt>
    <dgm:pt modelId="{8ADDB5CF-DA39-4F54-A83E-1678BD9D9B34}" type="parTrans" cxnId="{995C74F8-188C-440F-BF13-F96ED37485CA}">
      <dgm:prSet/>
      <dgm:spPr/>
      <dgm:t>
        <a:bodyPr/>
        <a:lstStyle/>
        <a:p>
          <a:endParaRPr lang="en-US"/>
        </a:p>
      </dgm:t>
    </dgm:pt>
    <dgm:pt modelId="{EB2B8E11-5B94-4D19-BD67-B7E0224FF35D}" type="sibTrans" cxnId="{995C74F8-188C-440F-BF13-F96ED37485CA}">
      <dgm:prSet/>
      <dgm:spPr/>
      <dgm:t>
        <a:bodyPr/>
        <a:lstStyle/>
        <a:p>
          <a:endParaRPr lang="en-US"/>
        </a:p>
      </dgm:t>
    </dgm:pt>
    <dgm:pt modelId="{8BC21527-FA78-44DE-876A-F1DC033B80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Criação de uma nova sessão ou captura de uma sessão existente.</a:t>
          </a:r>
          <a:endParaRPr lang="en-US" dirty="0"/>
        </a:p>
      </dgm:t>
    </dgm:pt>
    <dgm:pt modelId="{3F5A1144-D3B5-4D3F-9D87-E054B2795589}" type="parTrans" cxnId="{489FA302-9E25-4F55-8EBB-BD0460EBE5AD}">
      <dgm:prSet/>
      <dgm:spPr/>
      <dgm:t>
        <a:bodyPr/>
        <a:lstStyle/>
        <a:p>
          <a:endParaRPr lang="en-US"/>
        </a:p>
      </dgm:t>
    </dgm:pt>
    <dgm:pt modelId="{CD5F5ECB-07C7-41B4-AB16-140EC80CEBB7}" type="sibTrans" cxnId="{489FA302-9E25-4F55-8EBB-BD0460EBE5AD}">
      <dgm:prSet/>
      <dgm:spPr/>
      <dgm:t>
        <a:bodyPr/>
        <a:lstStyle/>
        <a:p>
          <a:endParaRPr lang="en-US"/>
        </a:p>
      </dgm:t>
    </dgm:pt>
    <dgm:pt modelId="{6A7FA973-F3FB-4825-BEBA-92F4CA5428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1" dirty="0"/>
            <a:t>$_SESSION[variável] = valor;</a:t>
          </a:r>
          <a:endParaRPr lang="en-US" dirty="0"/>
        </a:p>
      </dgm:t>
    </dgm:pt>
    <dgm:pt modelId="{E443D9B6-E866-4D39-A451-1C7676C70DE2}" type="parTrans" cxnId="{DB1296DD-C893-4874-A263-94545C4B10EA}">
      <dgm:prSet/>
      <dgm:spPr/>
      <dgm:t>
        <a:bodyPr/>
        <a:lstStyle/>
        <a:p>
          <a:endParaRPr lang="en-US"/>
        </a:p>
      </dgm:t>
    </dgm:pt>
    <dgm:pt modelId="{C04F4E64-CE5B-4F8E-937A-E618DB42E062}" type="sibTrans" cxnId="{DB1296DD-C893-4874-A263-94545C4B10EA}">
      <dgm:prSet/>
      <dgm:spPr/>
      <dgm:t>
        <a:bodyPr/>
        <a:lstStyle/>
        <a:p>
          <a:endParaRPr lang="en-US"/>
        </a:p>
      </dgm:t>
    </dgm:pt>
    <dgm:pt modelId="{64F72C0F-F78A-4723-9159-5ACE13A9F5A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Associação de dados à sessão.</a:t>
          </a:r>
          <a:endParaRPr lang="en-US" dirty="0"/>
        </a:p>
      </dgm:t>
    </dgm:pt>
    <dgm:pt modelId="{7B87FA27-3561-453A-94BF-A4D6E7EA9BC0}" type="parTrans" cxnId="{FA635294-45F8-4387-8AB1-5D3582239DF1}">
      <dgm:prSet/>
      <dgm:spPr/>
      <dgm:t>
        <a:bodyPr/>
        <a:lstStyle/>
        <a:p>
          <a:endParaRPr lang="en-US"/>
        </a:p>
      </dgm:t>
    </dgm:pt>
    <dgm:pt modelId="{AFA46027-B090-4487-A22A-48C7ED9CA634}" type="sibTrans" cxnId="{FA635294-45F8-4387-8AB1-5D3582239DF1}">
      <dgm:prSet/>
      <dgm:spPr/>
      <dgm:t>
        <a:bodyPr/>
        <a:lstStyle/>
        <a:p>
          <a:endParaRPr lang="en-US"/>
        </a:p>
      </dgm:t>
    </dgm:pt>
    <dgm:pt modelId="{94444440-AD86-4E7A-B7F1-24A31C66C1D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unset</a:t>
          </a:r>
          <a:r>
            <a:rPr lang="pt-BR" dirty="0"/>
            <a:t>($_SESSION[variável]);</a:t>
          </a:r>
          <a:endParaRPr lang="en-US" dirty="0"/>
        </a:p>
      </dgm:t>
    </dgm:pt>
    <dgm:pt modelId="{F207161A-8733-4046-911B-5A861A10DFA9}" type="parTrans" cxnId="{94C63996-7E52-4AAE-959B-2A806888601A}">
      <dgm:prSet/>
      <dgm:spPr/>
      <dgm:t>
        <a:bodyPr/>
        <a:lstStyle/>
        <a:p>
          <a:endParaRPr lang="en-US"/>
        </a:p>
      </dgm:t>
    </dgm:pt>
    <dgm:pt modelId="{21299490-4A3E-4D34-847A-93A4FFEE829B}" type="sibTrans" cxnId="{94C63996-7E52-4AAE-959B-2A806888601A}">
      <dgm:prSet/>
      <dgm:spPr/>
      <dgm:t>
        <a:bodyPr/>
        <a:lstStyle/>
        <a:p>
          <a:endParaRPr lang="en-US"/>
        </a:p>
      </dgm:t>
    </dgm:pt>
    <dgm:pt modelId="{00D07232-F1CD-4C78-B078-96DFB4EB1F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Removendo uma variável de sessão.</a:t>
          </a:r>
          <a:endParaRPr lang="en-US" dirty="0"/>
        </a:p>
      </dgm:t>
    </dgm:pt>
    <dgm:pt modelId="{2FFAB59D-12E2-4227-98FF-20F09BEDD2F0}" type="parTrans" cxnId="{FDC6A843-58BE-4FD6-B29C-C18341ABF88B}">
      <dgm:prSet/>
      <dgm:spPr/>
      <dgm:t>
        <a:bodyPr/>
        <a:lstStyle/>
        <a:p>
          <a:endParaRPr lang="en-US"/>
        </a:p>
      </dgm:t>
    </dgm:pt>
    <dgm:pt modelId="{FD0214A7-B049-4819-85A9-91BF6962F97D}" type="sibTrans" cxnId="{FDC6A843-58BE-4FD6-B29C-C18341ABF88B}">
      <dgm:prSet/>
      <dgm:spPr/>
      <dgm:t>
        <a:bodyPr/>
        <a:lstStyle/>
        <a:p>
          <a:endParaRPr lang="en-US"/>
        </a:p>
      </dgm:t>
    </dgm:pt>
    <dgm:pt modelId="{6416EE2F-9F80-4619-9342-500982C32CD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1" dirty="0" err="1"/>
            <a:t>session_destroy</a:t>
          </a:r>
          <a:r>
            <a:rPr lang="pt-BR" i="1" dirty="0"/>
            <a:t>();</a:t>
          </a:r>
          <a:endParaRPr lang="en-US" dirty="0"/>
        </a:p>
      </dgm:t>
    </dgm:pt>
    <dgm:pt modelId="{7DC4DC1D-EB06-4C7A-8432-04291B90B07B}" type="parTrans" cxnId="{9BC714C0-A4D4-4712-A0B9-F7E6990D7606}">
      <dgm:prSet/>
      <dgm:spPr/>
      <dgm:t>
        <a:bodyPr/>
        <a:lstStyle/>
        <a:p>
          <a:endParaRPr lang="en-US"/>
        </a:p>
      </dgm:t>
    </dgm:pt>
    <dgm:pt modelId="{9B4DD7B8-4F40-43EB-97E4-CB6757FC3624}" type="sibTrans" cxnId="{9BC714C0-A4D4-4712-A0B9-F7E6990D7606}">
      <dgm:prSet/>
      <dgm:spPr/>
      <dgm:t>
        <a:bodyPr/>
        <a:lstStyle/>
        <a:p>
          <a:endParaRPr lang="en-US"/>
        </a:p>
      </dgm:t>
    </dgm:pt>
    <dgm:pt modelId="{9F6DD77D-C249-4C3B-B404-85AA56EE77D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Destruição de uma sessão.</a:t>
          </a:r>
          <a:endParaRPr lang="en-US" dirty="0"/>
        </a:p>
      </dgm:t>
    </dgm:pt>
    <dgm:pt modelId="{51A56048-8CB7-4849-A591-80A58FA8AEB3}" type="parTrans" cxnId="{E63D87ED-AE46-44D6-9575-6259B113BCA6}">
      <dgm:prSet/>
      <dgm:spPr/>
      <dgm:t>
        <a:bodyPr/>
        <a:lstStyle/>
        <a:p>
          <a:endParaRPr lang="en-US"/>
        </a:p>
      </dgm:t>
    </dgm:pt>
    <dgm:pt modelId="{2C90F1F6-C1E9-4629-BB24-4C15B0E2E983}" type="sibTrans" cxnId="{E63D87ED-AE46-44D6-9575-6259B113BCA6}">
      <dgm:prSet/>
      <dgm:spPr/>
      <dgm:t>
        <a:bodyPr/>
        <a:lstStyle/>
        <a:p>
          <a:endParaRPr lang="en-US"/>
        </a:p>
      </dgm:t>
    </dgm:pt>
    <dgm:pt modelId="{5C66A3AA-42A5-434C-A752-8F5F9D7A207C}" type="pres">
      <dgm:prSet presAssocID="{D156E43B-2C7A-421C-A15B-AF312297EC42}" presName="linear" presStyleCnt="0">
        <dgm:presLayoutVars>
          <dgm:dir/>
          <dgm:animLvl val="lvl"/>
          <dgm:resizeHandles val="exact"/>
        </dgm:presLayoutVars>
      </dgm:prSet>
      <dgm:spPr/>
    </dgm:pt>
    <dgm:pt modelId="{5DD04754-5E3E-4436-9E4F-8F1760E412CF}" type="pres">
      <dgm:prSet presAssocID="{047C0169-E6D6-4602-9738-CC03C8377C5E}" presName="parentLin" presStyleCnt="0"/>
      <dgm:spPr/>
    </dgm:pt>
    <dgm:pt modelId="{1079C1EB-F733-4CA9-93D9-52ED0A143199}" type="pres">
      <dgm:prSet presAssocID="{047C0169-E6D6-4602-9738-CC03C8377C5E}" presName="parentLeftMargin" presStyleLbl="node1" presStyleIdx="0" presStyleCnt="4"/>
      <dgm:spPr/>
    </dgm:pt>
    <dgm:pt modelId="{474687D3-8A5C-4ABF-BB2A-36AC3F1B375A}" type="pres">
      <dgm:prSet presAssocID="{047C0169-E6D6-4602-9738-CC03C8377C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CA257-516D-4EB6-94AF-52D203BEC45C}" type="pres">
      <dgm:prSet presAssocID="{047C0169-E6D6-4602-9738-CC03C8377C5E}" presName="negativeSpace" presStyleCnt="0"/>
      <dgm:spPr/>
    </dgm:pt>
    <dgm:pt modelId="{69CA098D-8A02-49E2-9FB7-A5B3D01E1F7D}" type="pres">
      <dgm:prSet presAssocID="{047C0169-E6D6-4602-9738-CC03C8377C5E}" presName="childText" presStyleLbl="conFgAcc1" presStyleIdx="0" presStyleCnt="4">
        <dgm:presLayoutVars>
          <dgm:bulletEnabled val="1"/>
        </dgm:presLayoutVars>
      </dgm:prSet>
      <dgm:spPr/>
    </dgm:pt>
    <dgm:pt modelId="{56F16761-67BA-4EAC-B3D4-04C8800C23C9}" type="pres">
      <dgm:prSet presAssocID="{EB2B8E11-5B94-4D19-BD67-B7E0224FF35D}" presName="spaceBetweenRectangles" presStyleCnt="0"/>
      <dgm:spPr/>
    </dgm:pt>
    <dgm:pt modelId="{24F44308-45F2-41B9-A8EA-B50EA9D1FB59}" type="pres">
      <dgm:prSet presAssocID="{6A7FA973-F3FB-4825-BEBA-92F4CA54280A}" presName="parentLin" presStyleCnt="0"/>
      <dgm:spPr/>
    </dgm:pt>
    <dgm:pt modelId="{8D6C1D7A-DACB-4030-9AEF-8754AACE9AFC}" type="pres">
      <dgm:prSet presAssocID="{6A7FA973-F3FB-4825-BEBA-92F4CA54280A}" presName="parentLeftMargin" presStyleLbl="node1" presStyleIdx="0" presStyleCnt="4"/>
      <dgm:spPr/>
    </dgm:pt>
    <dgm:pt modelId="{40D22CDD-484B-4A77-9C7D-F0374BF60B5B}" type="pres">
      <dgm:prSet presAssocID="{6A7FA973-F3FB-4825-BEBA-92F4CA5428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3CD2C9-C382-44CD-BF08-63F6A0C4E785}" type="pres">
      <dgm:prSet presAssocID="{6A7FA973-F3FB-4825-BEBA-92F4CA54280A}" presName="negativeSpace" presStyleCnt="0"/>
      <dgm:spPr/>
    </dgm:pt>
    <dgm:pt modelId="{97674EA9-E4AD-45E0-B5C2-4581C57F6DA7}" type="pres">
      <dgm:prSet presAssocID="{6A7FA973-F3FB-4825-BEBA-92F4CA54280A}" presName="childText" presStyleLbl="conFgAcc1" presStyleIdx="1" presStyleCnt="4">
        <dgm:presLayoutVars>
          <dgm:bulletEnabled val="1"/>
        </dgm:presLayoutVars>
      </dgm:prSet>
      <dgm:spPr/>
    </dgm:pt>
    <dgm:pt modelId="{A444B493-72F9-40FA-B9F9-BB3529FBECD8}" type="pres">
      <dgm:prSet presAssocID="{C04F4E64-CE5B-4F8E-937A-E618DB42E062}" presName="spaceBetweenRectangles" presStyleCnt="0"/>
      <dgm:spPr/>
    </dgm:pt>
    <dgm:pt modelId="{DF7438D1-9882-4947-83CA-CA669441EC12}" type="pres">
      <dgm:prSet presAssocID="{94444440-AD86-4E7A-B7F1-24A31C66C1DD}" presName="parentLin" presStyleCnt="0"/>
      <dgm:spPr/>
    </dgm:pt>
    <dgm:pt modelId="{8B1AFF29-E2C3-4969-B763-A077753BC5D3}" type="pres">
      <dgm:prSet presAssocID="{94444440-AD86-4E7A-B7F1-24A31C66C1DD}" presName="parentLeftMargin" presStyleLbl="node1" presStyleIdx="1" presStyleCnt="4"/>
      <dgm:spPr/>
    </dgm:pt>
    <dgm:pt modelId="{BDAB7B17-FD5B-4F2A-99DA-772290E933EE}" type="pres">
      <dgm:prSet presAssocID="{94444440-AD86-4E7A-B7F1-24A31C66C1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881E36-BB15-47DB-B6E4-1FCEFB841EE0}" type="pres">
      <dgm:prSet presAssocID="{94444440-AD86-4E7A-B7F1-24A31C66C1DD}" presName="negativeSpace" presStyleCnt="0"/>
      <dgm:spPr/>
    </dgm:pt>
    <dgm:pt modelId="{BCBDE0C7-FA58-4D7B-BAA7-BFFF8444D6A5}" type="pres">
      <dgm:prSet presAssocID="{94444440-AD86-4E7A-B7F1-24A31C66C1DD}" presName="childText" presStyleLbl="conFgAcc1" presStyleIdx="2" presStyleCnt="4">
        <dgm:presLayoutVars>
          <dgm:bulletEnabled val="1"/>
        </dgm:presLayoutVars>
      </dgm:prSet>
      <dgm:spPr/>
    </dgm:pt>
    <dgm:pt modelId="{58836128-C495-4BFF-AEE7-ACC4CE012705}" type="pres">
      <dgm:prSet presAssocID="{21299490-4A3E-4D34-847A-93A4FFEE829B}" presName="spaceBetweenRectangles" presStyleCnt="0"/>
      <dgm:spPr/>
    </dgm:pt>
    <dgm:pt modelId="{4826C831-22F4-4933-8E79-0BA7033F4003}" type="pres">
      <dgm:prSet presAssocID="{6416EE2F-9F80-4619-9342-500982C32CDA}" presName="parentLin" presStyleCnt="0"/>
      <dgm:spPr/>
    </dgm:pt>
    <dgm:pt modelId="{F59B54E6-55B9-40A2-BE8B-E4BCD5818D5A}" type="pres">
      <dgm:prSet presAssocID="{6416EE2F-9F80-4619-9342-500982C32CDA}" presName="parentLeftMargin" presStyleLbl="node1" presStyleIdx="2" presStyleCnt="4"/>
      <dgm:spPr/>
    </dgm:pt>
    <dgm:pt modelId="{92E1D002-72AA-4F63-9E62-DF86CEE4CBCF}" type="pres">
      <dgm:prSet presAssocID="{6416EE2F-9F80-4619-9342-500982C32C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102414-17A6-4F2D-8B8E-C9512F3977FD}" type="pres">
      <dgm:prSet presAssocID="{6416EE2F-9F80-4619-9342-500982C32CDA}" presName="negativeSpace" presStyleCnt="0"/>
      <dgm:spPr/>
    </dgm:pt>
    <dgm:pt modelId="{97C3C995-13BE-4AFC-AFA7-56D57632DA71}" type="pres">
      <dgm:prSet presAssocID="{6416EE2F-9F80-4619-9342-500982C32C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89FA302-9E25-4F55-8EBB-BD0460EBE5AD}" srcId="{047C0169-E6D6-4602-9738-CC03C8377C5E}" destId="{8BC21527-FA78-44DE-876A-F1DC033B80AD}" srcOrd="0" destOrd="0" parTransId="{3F5A1144-D3B5-4D3F-9D87-E054B2795589}" sibTransId="{CD5F5ECB-07C7-41B4-AB16-140EC80CEBB7}"/>
    <dgm:cxn modelId="{7BB35A0B-305A-4014-A958-5DDC0FF7EC83}" type="presOf" srcId="{6416EE2F-9F80-4619-9342-500982C32CDA}" destId="{F59B54E6-55B9-40A2-BE8B-E4BCD5818D5A}" srcOrd="0" destOrd="0" presId="urn:microsoft.com/office/officeart/2005/8/layout/list1"/>
    <dgm:cxn modelId="{DEE94E2F-9F33-4FFF-93D5-4BFC3BD5D8C6}" type="presOf" srcId="{8BC21527-FA78-44DE-876A-F1DC033B80AD}" destId="{69CA098D-8A02-49E2-9FB7-A5B3D01E1F7D}" srcOrd="0" destOrd="0" presId="urn:microsoft.com/office/officeart/2005/8/layout/list1"/>
    <dgm:cxn modelId="{C2E2365D-A015-4D2B-8904-C9557EA100D1}" type="presOf" srcId="{6A7FA973-F3FB-4825-BEBA-92F4CA54280A}" destId="{8D6C1D7A-DACB-4030-9AEF-8754AACE9AFC}" srcOrd="0" destOrd="0" presId="urn:microsoft.com/office/officeart/2005/8/layout/list1"/>
    <dgm:cxn modelId="{FDC6A843-58BE-4FD6-B29C-C18341ABF88B}" srcId="{94444440-AD86-4E7A-B7F1-24A31C66C1DD}" destId="{00D07232-F1CD-4C78-B078-96DFB4EB1FD5}" srcOrd="0" destOrd="0" parTransId="{2FFAB59D-12E2-4227-98FF-20F09BEDD2F0}" sibTransId="{FD0214A7-B049-4819-85A9-91BF6962F97D}"/>
    <dgm:cxn modelId="{B64C3B66-BF18-4205-A02A-AD32690D49F1}" type="presOf" srcId="{D156E43B-2C7A-421C-A15B-AF312297EC42}" destId="{5C66A3AA-42A5-434C-A752-8F5F9D7A207C}" srcOrd="0" destOrd="0" presId="urn:microsoft.com/office/officeart/2005/8/layout/list1"/>
    <dgm:cxn modelId="{4583B16A-7D23-4EEC-B789-2A2BFA3F59C2}" type="presOf" srcId="{6A7FA973-F3FB-4825-BEBA-92F4CA54280A}" destId="{40D22CDD-484B-4A77-9C7D-F0374BF60B5B}" srcOrd="1" destOrd="0" presId="urn:microsoft.com/office/officeart/2005/8/layout/list1"/>
    <dgm:cxn modelId="{B3EEFC55-5F4A-41E6-968E-3ED26A5A0854}" type="presOf" srcId="{6416EE2F-9F80-4619-9342-500982C32CDA}" destId="{92E1D002-72AA-4F63-9E62-DF86CEE4CBCF}" srcOrd="1" destOrd="0" presId="urn:microsoft.com/office/officeart/2005/8/layout/list1"/>
    <dgm:cxn modelId="{8AF6A059-979F-4FC7-A9AA-AF6C005F6047}" type="presOf" srcId="{047C0169-E6D6-4602-9738-CC03C8377C5E}" destId="{474687D3-8A5C-4ABF-BB2A-36AC3F1B375A}" srcOrd="1" destOrd="0" presId="urn:microsoft.com/office/officeart/2005/8/layout/list1"/>
    <dgm:cxn modelId="{42CBF380-65B0-4E06-AEB4-FB357A9CAD2C}" type="presOf" srcId="{047C0169-E6D6-4602-9738-CC03C8377C5E}" destId="{1079C1EB-F733-4CA9-93D9-52ED0A143199}" srcOrd="0" destOrd="0" presId="urn:microsoft.com/office/officeart/2005/8/layout/list1"/>
    <dgm:cxn modelId="{312AC28B-A305-47F8-95DB-84F4AD2DF7F2}" type="presOf" srcId="{94444440-AD86-4E7A-B7F1-24A31C66C1DD}" destId="{8B1AFF29-E2C3-4969-B763-A077753BC5D3}" srcOrd="0" destOrd="0" presId="urn:microsoft.com/office/officeart/2005/8/layout/list1"/>
    <dgm:cxn modelId="{FA635294-45F8-4387-8AB1-5D3582239DF1}" srcId="{6A7FA973-F3FB-4825-BEBA-92F4CA54280A}" destId="{64F72C0F-F78A-4723-9159-5ACE13A9F5A2}" srcOrd="0" destOrd="0" parTransId="{7B87FA27-3561-453A-94BF-A4D6E7EA9BC0}" sibTransId="{AFA46027-B090-4487-A22A-48C7ED9CA634}"/>
    <dgm:cxn modelId="{94C63996-7E52-4AAE-959B-2A806888601A}" srcId="{D156E43B-2C7A-421C-A15B-AF312297EC42}" destId="{94444440-AD86-4E7A-B7F1-24A31C66C1DD}" srcOrd="2" destOrd="0" parTransId="{F207161A-8733-4046-911B-5A861A10DFA9}" sibTransId="{21299490-4A3E-4D34-847A-93A4FFEE829B}"/>
    <dgm:cxn modelId="{4F47489D-3F61-4549-9D25-FAD8CC99D2FB}" type="presOf" srcId="{94444440-AD86-4E7A-B7F1-24A31C66C1DD}" destId="{BDAB7B17-FD5B-4F2A-99DA-772290E933EE}" srcOrd="1" destOrd="0" presId="urn:microsoft.com/office/officeart/2005/8/layout/list1"/>
    <dgm:cxn modelId="{3F8E94AB-B9DB-4FEC-87F8-79C5CA02FD93}" type="presOf" srcId="{00D07232-F1CD-4C78-B078-96DFB4EB1FD5}" destId="{BCBDE0C7-FA58-4D7B-BAA7-BFFF8444D6A5}" srcOrd="0" destOrd="0" presId="urn:microsoft.com/office/officeart/2005/8/layout/list1"/>
    <dgm:cxn modelId="{5940B6AC-3C01-40A6-88A8-0A85F0AEF0F0}" type="presOf" srcId="{9F6DD77D-C249-4C3B-B404-85AA56EE77DB}" destId="{97C3C995-13BE-4AFC-AFA7-56D57632DA71}" srcOrd="0" destOrd="0" presId="urn:microsoft.com/office/officeart/2005/8/layout/list1"/>
    <dgm:cxn modelId="{9BC714C0-A4D4-4712-A0B9-F7E6990D7606}" srcId="{D156E43B-2C7A-421C-A15B-AF312297EC42}" destId="{6416EE2F-9F80-4619-9342-500982C32CDA}" srcOrd="3" destOrd="0" parTransId="{7DC4DC1D-EB06-4C7A-8432-04291B90B07B}" sibTransId="{9B4DD7B8-4F40-43EB-97E4-CB6757FC3624}"/>
    <dgm:cxn modelId="{DB1296DD-C893-4874-A263-94545C4B10EA}" srcId="{D156E43B-2C7A-421C-A15B-AF312297EC42}" destId="{6A7FA973-F3FB-4825-BEBA-92F4CA54280A}" srcOrd="1" destOrd="0" parTransId="{E443D9B6-E866-4D39-A451-1C7676C70DE2}" sibTransId="{C04F4E64-CE5B-4F8E-937A-E618DB42E062}"/>
    <dgm:cxn modelId="{2A8365DE-A433-46DF-8798-04E02D4C29FA}" type="presOf" srcId="{64F72C0F-F78A-4723-9159-5ACE13A9F5A2}" destId="{97674EA9-E4AD-45E0-B5C2-4581C57F6DA7}" srcOrd="0" destOrd="0" presId="urn:microsoft.com/office/officeart/2005/8/layout/list1"/>
    <dgm:cxn modelId="{E63D87ED-AE46-44D6-9575-6259B113BCA6}" srcId="{6416EE2F-9F80-4619-9342-500982C32CDA}" destId="{9F6DD77D-C249-4C3B-B404-85AA56EE77DB}" srcOrd="0" destOrd="0" parTransId="{51A56048-8CB7-4849-A591-80A58FA8AEB3}" sibTransId="{2C90F1F6-C1E9-4629-BB24-4C15B0E2E983}"/>
    <dgm:cxn modelId="{995C74F8-188C-440F-BF13-F96ED37485CA}" srcId="{D156E43B-2C7A-421C-A15B-AF312297EC42}" destId="{047C0169-E6D6-4602-9738-CC03C8377C5E}" srcOrd="0" destOrd="0" parTransId="{8ADDB5CF-DA39-4F54-A83E-1678BD9D9B34}" sibTransId="{EB2B8E11-5B94-4D19-BD67-B7E0224FF35D}"/>
    <dgm:cxn modelId="{D50B86A8-C657-4A2A-9170-6AA97F73043A}" type="presParOf" srcId="{5C66A3AA-42A5-434C-A752-8F5F9D7A207C}" destId="{5DD04754-5E3E-4436-9E4F-8F1760E412CF}" srcOrd="0" destOrd="0" presId="urn:microsoft.com/office/officeart/2005/8/layout/list1"/>
    <dgm:cxn modelId="{FE94590C-582B-47EB-8A48-A89888190B7D}" type="presParOf" srcId="{5DD04754-5E3E-4436-9E4F-8F1760E412CF}" destId="{1079C1EB-F733-4CA9-93D9-52ED0A143199}" srcOrd="0" destOrd="0" presId="urn:microsoft.com/office/officeart/2005/8/layout/list1"/>
    <dgm:cxn modelId="{24517CA4-6B8F-437C-933B-FCE777336517}" type="presParOf" srcId="{5DD04754-5E3E-4436-9E4F-8F1760E412CF}" destId="{474687D3-8A5C-4ABF-BB2A-36AC3F1B375A}" srcOrd="1" destOrd="0" presId="urn:microsoft.com/office/officeart/2005/8/layout/list1"/>
    <dgm:cxn modelId="{C08A1E52-7799-4516-AC24-6097E1CE12AC}" type="presParOf" srcId="{5C66A3AA-42A5-434C-A752-8F5F9D7A207C}" destId="{F76CA257-516D-4EB6-94AF-52D203BEC45C}" srcOrd="1" destOrd="0" presId="urn:microsoft.com/office/officeart/2005/8/layout/list1"/>
    <dgm:cxn modelId="{7AEEA850-3A9C-41F4-A21C-BCEDD5D13B8B}" type="presParOf" srcId="{5C66A3AA-42A5-434C-A752-8F5F9D7A207C}" destId="{69CA098D-8A02-49E2-9FB7-A5B3D01E1F7D}" srcOrd="2" destOrd="0" presId="urn:microsoft.com/office/officeart/2005/8/layout/list1"/>
    <dgm:cxn modelId="{831412C1-14C0-47EE-B9CA-44B3CE4116A4}" type="presParOf" srcId="{5C66A3AA-42A5-434C-A752-8F5F9D7A207C}" destId="{56F16761-67BA-4EAC-B3D4-04C8800C23C9}" srcOrd="3" destOrd="0" presId="urn:microsoft.com/office/officeart/2005/8/layout/list1"/>
    <dgm:cxn modelId="{D5ED2BC9-27EC-4523-AC09-F526AC500B70}" type="presParOf" srcId="{5C66A3AA-42A5-434C-A752-8F5F9D7A207C}" destId="{24F44308-45F2-41B9-A8EA-B50EA9D1FB59}" srcOrd="4" destOrd="0" presId="urn:microsoft.com/office/officeart/2005/8/layout/list1"/>
    <dgm:cxn modelId="{D95ABB76-A86B-4B33-AA9F-03F3A8CB7D00}" type="presParOf" srcId="{24F44308-45F2-41B9-A8EA-B50EA9D1FB59}" destId="{8D6C1D7A-DACB-4030-9AEF-8754AACE9AFC}" srcOrd="0" destOrd="0" presId="urn:microsoft.com/office/officeart/2005/8/layout/list1"/>
    <dgm:cxn modelId="{9358C1A7-69B3-49BE-A186-1DC8B881F21F}" type="presParOf" srcId="{24F44308-45F2-41B9-A8EA-B50EA9D1FB59}" destId="{40D22CDD-484B-4A77-9C7D-F0374BF60B5B}" srcOrd="1" destOrd="0" presId="urn:microsoft.com/office/officeart/2005/8/layout/list1"/>
    <dgm:cxn modelId="{B2865EFC-48B9-4664-9294-FCF89BC90A17}" type="presParOf" srcId="{5C66A3AA-42A5-434C-A752-8F5F9D7A207C}" destId="{013CD2C9-C382-44CD-BF08-63F6A0C4E785}" srcOrd="5" destOrd="0" presId="urn:microsoft.com/office/officeart/2005/8/layout/list1"/>
    <dgm:cxn modelId="{5BE840E1-E9C8-4313-969C-F26B469E8F6C}" type="presParOf" srcId="{5C66A3AA-42A5-434C-A752-8F5F9D7A207C}" destId="{97674EA9-E4AD-45E0-B5C2-4581C57F6DA7}" srcOrd="6" destOrd="0" presId="urn:microsoft.com/office/officeart/2005/8/layout/list1"/>
    <dgm:cxn modelId="{4CD7FCE3-A76E-49BF-BA2D-80FE87347B6F}" type="presParOf" srcId="{5C66A3AA-42A5-434C-A752-8F5F9D7A207C}" destId="{A444B493-72F9-40FA-B9F9-BB3529FBECD8}" srcOrd="7" destOrd="0" presId="urn:microsoft.com/office/officeart/2005/8/layout/list1"/>
    <dgm:cxn modelId="{710DEE73-9361-4E61-A977-B48E5A291C14}" type="presParOf" srcId="{5C66A3AA-42A5-434C-A752-8F5F9D7A207C}" destId="{DF7438D1-9882-4947-83CA-CA669441EC12}" srcOrd="8" destOrd="0" presId="urn:microsoft.com/office/officeart/2005/8/layout/list1"/>
    <dgm:cxn modelId="{CD0C1F03-1747-4B78-A643-42D768A2D4BF}" type="presParOf" srcId="{DF7438D1-9882-4947-83CA-CA669441EC12}" destId="{8B1AFF29-E2C3-4969-B763-A077753BC5D3}" srcOrd="0" destOrd="0" presId="urn:microsoft.com/office/officeart/2005/8/layout/list1"/>
    <dgm:cxn modelId="{85C6E54F-B609-47A8-9718-4C8FB4E69E88}" type="presParOf" srcId="{DF7438D1-9882-4947-83CA-CA669441EC12}" destId="{BDAB7B17-FD5B-4F2A-99DA-772290E933EE}" srcOrd="1" destOrd="0" presId="urn:microsoft.com/office/officeart/2005/8/layout/list1"/>
    <dgm:cxn modelId="{E3301DA2-CD19-4636-87B2-B65C9AA5AD82}" type="presParOf" srcId="{5C66A3AA-42A5-434C-A752-8F5F9D7A207C}" destId="{98881E36-BB15-47DB-B6E4-1FCEFB841EE0}" srcOrd="9" destOrd="0" presId="urn:microsoft.com/office/officeart/2005/8/layout/list1"/>
    <dgm:cxn modelId="{16F3C594-04EE-4A5D-AF78-D0EDCCB4A2D3}" type="presParOf" srcId="{5C66A3AA-42A5-434C-A752-8F5F9D7A207C}" destId="{BCBDE0C7-FA58-4D7B-BAA7-BFFF8444D6A5}" srcOrd="10" destOrd="0" presId="urn:microsoft.com/office/officeart/2005/8/layout/list1"/>
    <dgm:cxn modelId="{FF880264-26FE-428C-A60A-29BED8CD8E84}" type="presParOf" srcId="{5C66A3AA-42A5-434C-A752-8F5F9D7A207C}" destId="{58836128-C495-4BFF-AEE7-ACC4CE012705}" srcOrd="11" destOrd="0" presId="urn:microsoft.com/office/officeart/2005/8/layout/list1"/>
    <dgm:cxn modelId="{878EFB55-EB51-4694-AF9A-E35842080B21}" type="presParOf" srcId="{5C66A3AA-42A5-434C-A752-8F5F9D7A207C}" destId="{4826C831-22F4-4933-8E79-0BA7033F4003}" srcOrd="12" destOrd="0" presId="urn:microsoft.com/office/officeart/2005/8/layout/list1"/>
    <dgm:cxn modelId="{11AF0580-C87D-405A-8AB9-534AEF016ACB}" type="presParOf" srcId="{4826C831-22F4-4933-8E79-0BA7033F4003}" destId="{F59B54E6-55B9-40A2-BE8B-E4BCD5818D5A}" srcOrd="0" destOrd="0" presId="urn:microsoft.com/office/officeart/2005/8/layout/list1"/>
    <dgm:cxn modelId="{A11D4C8E-48ED-4E13-928D-A93634DB0A37}" type="presParOf" srcId="{4826C831-22F4-4933-8E79-0BA7033F4003}" destId="{92E1D002-72AA-4F63-9E62-DF86CEE4CBCF}" srcOrd="1" destOrd="0" presId="urn:microsoft.com/office/officeart/2005/8/layout/list1"/>
    <dgm:cxn modelId="{EF5D795D-F138-4C0B-8C28-0AD398347E9C}" type="presParOf" srcId="{5C66A3AA-42A5-434C-A752-8F5F9D7A207C}" destId="{9E102414-17A6-4F2D-8B8E-C9512F3977FD}" srcOrd="13" destOrd="0" presId="urn:microsoft.com/office/officeart/2005/8/layout/list1"/>
    <dgm:cxn modelId="{D59D61C1-9E6B-4DCD-A34A-730B10547BF2}" type="presParOf" srcId="{5C66A3AA-42A5-434C-A752-8F5F9D7A207C}" destId="{97C3C995-13BE-4AFC-AFA7-56D57632DA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098D-8A02-49E2-9FB7-A5B3D01E1F7D}">
      <dsp:nvSpPr>
        <dsp:cNvPr id="0" name=""/>
        <dsp:cNvSpPr/>
      </dsp:nvSpPr>
      <dsp:spPr>
        <a:xfrm>
          <a:off x="0" y="493320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Criação de uma nova sessão ou captura de uma sessão existente.</a:t>
          </a:r>
          <a:endParaRPr lang="en-US" sz="1700" kern="1200" dirty="0"/>
        </a:p>
      </dsp:txBody>
      <dsp:txXfrm>
        <a:off x="0" y="493320"/>
        <a:ext cx="7012370" cy="736312"/>
      </dsp:txXfrm>
    </dsp:sp>
    <dsp:sp modelId="{474687D3-8A5C-4ABF-BB2A-36AC3F1B375A}">
      <dsp:nvSpPr>
        <dsp:cNvPr id="0" name=""/>
        <dsp:cNvSpPr/>
      </dsp:nvSpPr>
      <dsp:spPr>
        <a:xfrm>
          <a:off x="350618" y="242400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session_start</a:t>
          </a:r>
          <a:r>
            <a:rPr lang="pt-BR" sz="1700" kern="1200" dirty="0"/>
            <a:t>();</a:t>
          </a:r>
          <a:endParaRPr lang="en-US" sz="1700" kern="1200" dirty="0"/>
        </a:p>
      </dsp:txBody>
      <dsp:txXfrm>
        <a:off x="375116" y="266898"/>
        <a:ext cx="4859663" cy="452844"/>
      </dsp:txXfrm>
    </dsp:sp>
    <dsp:sp modelId="{97674EA9-E4AD-45E0-B5C2-4581C57F6DA7}">
      <dsp:nvSpPr>
        <dsp:cNvPr id="0" name=""/>
        <dsp:cNvSpPr/>
      </dsp:nvSpPr>
      <dsp:spPr>
        <a:xfrm>
          <a:off x="0" y="1572353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Associação de dados à sessão.</a:t>
          </a:r>
          <a:endParaRPr lang="en-US" sz="1700" kern="1200" dirty="0"/>
        </a:p>
      </dsp:txBody>
      <dsp:txXfrm>
        <a:off x="0" y="1572353"/>
        <a:ext cx="7012370" cy="736312"/>
      </dsp:txXfrm>
    </dsp:sp>
    <dsp:sp modelId="{40D22CDD-484B-4A77-9C7D-F0374BF60B5B}">
      <dsp:nvSpPr>
        <dsp:cNvPr id="0" name=""/>
        <dsp:cNvSpPr/>
      </dsp:nvSpPr>
      <dsp:spPr>
        <a:xfrm>
          <a:off x="350618" y="1321432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 dirty="0"/>
            <a:t>$_SESSION[variável] = valor;</a:t>
          </a:r>
          <a:endParaRPr lang="en-US" sz="1700" kern="1200" dirty="0"/>
        </a:p>
      </dsp:txBody>
      <dsp:txXfrm>
        <a:off x="375116" y="1345930"/>
        <a:ext cx="4859663" cy="452844"/>
      </dsp:txXfrm>
    </dsp:sp>
    <dsp:sp modelId="{BCBDE0C7-FA58-4D7B-BAA7-BFFF8444D6A5}">
      <dsp:nvSpPr>
        <dsp:cNvPr id="0" name=""/>
        <dsp:cNvSpPr/>
      </dsp:nvSpPr>
      <dsp:spPr>
        <a:xfrm>
          <a:off x="0" y="2651385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Removendo uma variável de sessão.</a:t>
          </a:r>
          <a:endParaRPr lang="en-US" sz="1700" kern="1200" dirty="0"/>
        </a:p>
      </dsp:txBody>
      <dsp:txXfrm>
        <a:off x="0" y="2651385"/>
        <a:ext cx="7012370" cy="736312"/>
      </dsp:txXfrm>
    </dsp:sp>
    <dsp:sp modelId="{BDAB7B17-FD5B-4F2A-99DA-772290E933EE}">
      <dsp:nvSpPr>
        <dsp:cNvPr id="0" name=""/>
        <dsp:cNvSpPr/>
      </dsp:nvSpPr>
      <dsp:spPr>
        <a:xfrm>
          <a:off x="350618" y="2400465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unset</a:t>
          </a:r>
          <a:r>
            <a:rPr lang="pt-BR" sz="1700" kern="1200" dirty="0"/>
            <a:t>($_SESSION[variável]);</a:t>
          </a:r>
          <a:endParaRPr lang="en-US" sz="1700" kern="1200" dirty="0"/>
        </a:p>
      </dsp:txBody>
      <dsp:txXfrm>
        <a:off x="375116" y="2424963"/>
        <a:ext cx="4859663" cy="452844"/>
      </dsp:txXfrm>
    </dsp:sp>
    <dsp:sp modelId="{97C3C995-13BE-4AFC-AFA7-56D57632DA71}">
      <dsp:nvSpPr>
        <dsp:cNvPr id="0" name=""/>
        <dsp:cNvSpPr/>
      </dsp:nvSpPr>
      <dsp:spPr>
        <a:xfrm>
          <a:off x="0" y="3730418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Destruição de uma sessão.</a:t>
          </a:r>
          <a:endParaRPr lang="en-US" sz="1700" kern="1200" dirty="0"/>
        </a:p>
      </dsp:txBody>
      <dsp:txXfrm>
        <a:off x="0" y="3730418"/>
        <a:ext cx="7012370" cy="736312"/>
      </dsp:txXfrm>
    </dsp:sp>
    <dsp:sp modelId="{92E1D002-72AA-4F63-9E62-DF86CEE4CBCF}">
      <dsp:nvSpPr>
        <dsp:cNvPr id="0" name=""/>
        <dsp:cNvSpPr/>
      </dsp:nvSpPr>
      <dsp:spPr>
        <a:xfrm>
          <a:off x="350618" y="3479498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 dirty="0" err="1"/>
            <a:t>session_destroy</a:t>
          </a:r>
          <a:r>
            <a:rPr lang="pt-BR" sz="1700" i="1" kern="1200" dirty="0"/>
            <a:t>();</a:t>
          </a:r>
          <a:endParaRPr lang="en-US" sz="1700" kern="1200" dirty="0"/>
        </a:p>
      </dsp:txBody>
      <dsp:txXfrm>
        <a:off x="375116" y="3503996"/>
        <a:ext cx="485966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9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6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7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9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7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9EF47-E43C-4C8A-BE7D-DDCD3812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Sessões em PHP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D313C-D0CF-4CF0-B324-943F45E8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37184-B090-4BE2-A5C8-FB9F3B73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Sessões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B6F26-1306-40DD-82A3-2E42E578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Mecanismo para agrupamento de conexões HTTP que estejam relacionadas a uma mesma operação ou trabalho. Permitem o compartilhamento de dados entre páginas distintas, requisitadas por conexões distintas, mas que estejam na mesma sessão.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Picture 2" descr="Resultado de imagem para arqutetura cliente servidor">
            <a:extLst>
              <a:ext uri="{FF2B5EF4-FFF2-40B4-BE49-F238E27FC236}">
                <a16:creationId xmlns:a16="http://schemas.microsoft.com/office/drawing/2014/main" id="{C373A68A-D9E6-4F4A-B5B0-686B516E2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29418" r="5274" b="6533"/>
          <a:stretch/>
        </p:blipFill>
        <p:spPr bwMode="auto">
          <a:xfrm>
            <a:off x="6468084" y="2426396"/>
            <a:ext cx="4952475" cy="2014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27C0E-1A27-4025-AC6E-CD64BBE6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Códigos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5EB560B-AE30-4B83-86F9-C5654878C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675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8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2DB79-FF00-42EC-8F92-024D5F93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de utilização mais comum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E92BB-3BF1-46BD-A5C8-87FFADD7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FFFFFF"/>
                </a:solidFill>
              </a:rPr>
              <a:t>Sistema de login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Armazenar o usuário que está logado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Garantir que somente usuários com login e senha corretos acessem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Garantir que  enquanto logado, somente com uma sessão válida, o usuário permaneça logado.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3EA80F-EDC5-4F07-9CA2-C1638F64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29831" r="68571" b="34808"/>
          <a:stretch/>
        </p:blipFill>
        <p:spPr>
          <a:xfrm>
            <a:off x="6468084" y="1509277"/>
            <a:ext cx="4952475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FF880-E06B-4011-B6DF-17ACD2F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2"/>
            <a:ext cx="3054091" cy="1458954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Projeto de um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036FB00-E54F-4938-BC0A-3F73AD377510}"/>
              </a:ext>
            </a:extLst>
          </p:cNvPr>
          <p:cNvSpPr txBox="1">
            <a:spLocks/>
          </p:cNvSpPr>
          <p:nvPr/>
        </p:nvSpPr>
        <p:spPr>
          <a:xfrm>
            <a:off x="5086443" y="952582"/>
            <a:ext cx="2601959" cy="23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bg1"/>
                </a:solidFill>
              </a:rPr>
              <a:t>Arquivos do site:</a:t>
            </a:r>
          </a:p>
          <a:p>
            <a:r>
              <a:rPr lang="pt-BR" dirty="0" err="1">
                <a:solidFill>
                  <a:schemeClr val="bg1"/>
                </a:solidFill>
              </a:rPr>
              <a:t>index.php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produtos.php</a:t>
            </a:r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</a:rPr>
              <a:t>cadastra-</a:t>
            </a:r>
            <a:r>
              <a:rPr lang="pt-BR" dirty="0" err="1">
                <a:solidFill>
                  <a:schemeClr val="bg1"/>
                </a:solidFill>
              </a:rPr>
              <a:t>cliente.php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area</a:t>
            </a:r>
            <a:r>
              <a:rPr lang="pt-BR" dirty="0">
                <a:solidFill>
                  <a:schemeClr val="bg1"/>
                </a:solidFill>
              </a:rPr>
              <a:t>-restrita</a:t>
            </a:r>
          </a:p>
        </p:txBody>
      </p:sp>
      <p:pic>
        <p:nvPicPr>
          <p:cNvPr id="11" name="Gráfico 10" descr="Pasta aberta">
            <a:extLst>
              <a:ext uri="{FF2B5EF4-FFF2-40B4-BE49-F238E27FC236}">
                <a16:creationId xmlns:a16="http://schemas.microsoft.com/office/drawing/2014/main" id="{641E0939-A4DE-436D-95B2-A7E33B7A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51" y="1665832"/>
            <a:ext cx="4185580" cy="418558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918B952-B1B4-4D42-9844-75509DF2E957}"/>
              </a:ext>
            </a:extLst>
          </p:cNvPr>
          <p:cNvSpPr txBox="1">
            <a:spLocks/>
          </p:cNvSpPr>
          <p:nvPr/>
        </p:nvSpPr>
        <p:spPr>
          <a:xfrm>
            <a:off x="8241834" y="3123489"/>
            <a:ext cx="2689722" cy="196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Arquivos da área restrita</a:t>
            </a:r>
          </a:p>
          <a:p>
            <a:r>
              <a:rPr lang="pt-BR" sz="1800" dirty="0">
                <a:solidFill>
                  <a:schemeClr val="bg1"/>
                </a:solidFill>
              </a:rPr>
              <a:t>index-</a:t>
            </a:r>
            <a:r>
              <a:rPr lang="pt-BR" sz="1800" dirty="0" err="1">
                <a:solidFill>
                  <a:schemeClr val="bg1"/>
                </a:solidFill>
              </a:rPr>
              <a:t>area</a:t>
            </a:r>
            <a:r>
              <a:rPr lang="pt-BR" sz="1800" dirty="0">
                <a:solidFill>
                  <a:schemeClr val="bg1"/>
                </a:solidFill>
              </a:rPr>
              <a:t>-</a:t>
            </a:r>
            <a:r>
              <a:rPr lang="pt-BR" sz="1800" dirty="0" err="1">
                <a:solidFill>
                  <a:schemeClr val="bg1"/>
                </a:solidFill>
              </a:rPr>
              <a:t>restrita.php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 err="1">
                <a:solidFill>
                  <a:schemeClr val="bg1"/>
                </a:solidFill>
              </a:rPr>
              <a:t>carrinho.php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pagar-</a:t>
            </a:r>
            <a:r>
              <a:rPr lang="pt-BR" sz="1800" dirty="0" err="1">
                <a:solidFill>
                  <a:schemeClr val="bg1"/>
                </a:solidFill>
              </a:rPr>
              <a:t>carrinho.php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atualiza-</a:t>
            </a:r>
            <a:r>
              <a:rPr lang="pt-BR" sz="1800" dirty="0" err="1">
                <a:solidFill>
                  <a:schemeClr val="bg1"/>
                </a:solidFill>
              </a:rPr>
              <a:t>dados.php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61A54C29-1B72-41DA-A70C-3090BADCCCA1}"/>
              </a:ext>
            </a:extLst>
          </p:cNvPr>
          <p:cNvSpPr/>
          <p:nvPr/>
        </p:nvSpPr>
        <p:spPr>
          <a:xfrm>
            <a:off x="7769672" y="2940871"/>
            <a:ext cx="408931" cy="2402113"/>
          </a:xfrm>
          <a:prstGeom prst="leftBrace">
            <a:avLst>
              <a:gd name="adj1" fmla="val 8333"/>
              <a:gd name="adj2" fmla="val 4083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7" name="Gráfico 16" descr="Pasta aberta">
            <a:extLst>
              <a:ext uri="{FF2B5EF4-FFF2-40B4-BE49-F238E27FC236}">
                <a16:creationId xmlns:a16="http://schemas.microsoft.com/office/drawing/2014/main" id="{48F07F32-2583-43F9-A427-399186B6C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97" y="2872824"/>
            <a:ext cx="2661474" cy="2661474"/>
          </a:xfrm>
          <a:prstGeom prst="rect">
            <a:avLst/>
          </a:prstGeom>
        </p:spPr>
      </p:pic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C899B6CD-2B0E-4687-BA0B-4675D548954B}"/>
              </a:ext>
            </a:extLst>
          </p:cNvPr>
          <p:cNvSpPr/>
          <p:nvPr/>
        </p:nvSpPr>
        <p:spPr>
          <a:xfrm>
            <a:off x="4447730" y="1005840"/>
            <a:ext cx="892114" cy="4337144"/>
          </a:xfrm>
          <a:prstGeom prst="leftBrace">
            <a:avLst>
              <a:gd name="adj1" fmla="val 8333"/>
              <a:gd name="adj2" fmla="val 56319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Seta: Curva para Baixo 18">
            <a:extLst>
              <a:ext uri="{FF2B5EF4-FFF2-40B4-BE49-F238E27FC236}">
                <a16:creationId xmlns:a16="http://schemas.microsoft.com/office/drawing/2014/main" id="{2DB96A3C-127B-46B9-80A9-0C098E88DCCC}"/>
              </a:ext>
            </a:extLst>
          </p:cNvPr>
          <p:cNvSpPr/>
          <p:nvPr/>
        </p:nvSpPr>
        <p:spPr>
          <a:xfrm rot="2388750">
            <a:off x="7458465" y="1386366"/>
            <a:ext cx="2139057" cy="932703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8EC3C782-CD90-413D-8F1D-1B9E94C5D651}"/>
              </a:ext>
            </a:extLst>
          </p:cNvPr>
          <p:cNvSpPr txBox="1">
            <a:spLocks/>
          </p:cNvSpPr>
          <p:nvPr/>
        </p:nvSpPr>
        <p:spPr>
          <a:xfrm>
            <a:off x="9227927" y="988767"/>
            <a:ext cx="2689722" cy="105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 para validar os dados e criar a sessão.</a:t>
            </a:r>
          </a:p>
        </p:txBody>
      </p:sp>
      <p:sp>
        <p:nvSpPr>
          <p:cNvPr id="21" name="Seta: Curva para Cima 20">
            <a:extLst>
              <a:ext uri="{FF2B5EF4-FFF2-40B4-BE49-F238E27FC236}">
                <a16:creationId xmlns:a16="http://schemas.microsoft.com/office/drawing/2014/main" id="{39FE88E5-BB2E-400F-9F18-13816EFAE201}"/>
              </a:ext>
            </a:extLst>
          </p:cNvPr>
          <p:cNvSpPr/>
          <p:nvPr/>
        </p:nvSpPr>
        <p:spPr>
          <a:xfrm>
            <a:off x="8995852" y="5407071"/>
            <a:ext cx="1181686" cy="506437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A57E06E-19B3-48D2-96B4-33DF764D2E31}"/>
              </a:ext>
            </a:extLst>
          </p:cNvPr>
          <p:cNvSpPr txBox="1">
            <a:spLocks/>
          </p:cNvSpPr>
          <p:nvPr/>
        </p:nvSpPr>
        <p:spPr>
          <a:xfrm>
            <a:off x="7582581" y="5950949"/>
            <a:ext cx="4008228" cy="43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 para validar a sessão existente.</a:t>
            </a:r>
          </a:p>
        </p:txBody>
      </p:sp>
    </p:spTree>
    <p:extLst>
      <p:ext uri="{BB962C8B-B14F-4D97-AF65-F5344CB8AC3E}">
        <p14:creationId xmlns:p14="http://schemas.microsoft.com/office/powerpoint/2010/main" val="213856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F91081E12D5F4D8A242F5B53C5AF57" ma:contentTypeVersion="2" ma:contentTypeDescription="Crie um novo documento." ma:contentTypeScope="" ma:versionID="2b9859dc5371b1e6d1e9182c2bf6a43d">
  <xsd:schema xmlns:xsd="http://www.w3.org/2001/XMLSchema" xmlns:xs="http://www.w3.org/2001/XMLSchema" xmlns:p="http://schemas.microsoft.com/office/2006/metadata/properties" xmlns:ns2="6f79f480-2700-410f-927f-4c79236c3b78" targetNamespace="http://schemas.microsoft.com/office/2006/metadata/properties" ma:root="true" ma:fieldsID="c7d0e8325109d7bbe2d7127e9c932fe5" ns2:_="">
    <xsd:import namespace="6f79f480-2700-410f-927f-4c79236c3b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79f480-2700-410f-927f-4c79236c3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CC0A1-90C2-4BDE-A89A-DFFFE702E50E}"/>
</file>

<file path=customXml/itemProps2.xml><?xml version="1.0" encoding="utf-8"?>
<ds:datastoreItem xmlns:ds="http://schemas.openxmlformats.org/officeDocument/2006/customXml" ds:itemID="{BF0DDCCA-5207-4C74-91B1-0001F3E536D5}"/>
</file>

<file path=customXml/itemProps3.xml><?xml version="1.0" encoding="utf-8"?>
<ds:datastoreItem xmlns:ds="http://schemas.openxmlformats.org/officeDocument/2006/customXml" ds:itemID="{57BC4532-6979-485A-8560-F4A2C9EFBB1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Sessões em PHP</vt:lpstr>
      <vt:lpstr>Sessões</vt:lpstr>
      <vt:lpstr>Códigos </vt:lpstr>
      <vt:lpstr>Exemplo de utilização mais comum</vt:lpstr>
      <vt:lpstr>Projeto de um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Sessões em PHP</dc:title>
  <dc:creator>VANESSA FERRAZ DUARTE COSTA</dc:creator>
  <cp:lastModifiedBy>VANESSA FERRAZ DUARTE COSTA</cp:lastModifiedBy>
  <cp:revision>1</cp:revision>
  <dcterms:created xsi:type="dcterms:W3CDTF">2020-05-31T19:02:59Z</dcterms:created>
  <dcterms:modified xsi:type="dcterms:W3CDTF">2020-05-31T19:03:05Z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0x01010027F91081E12D5F4D8A242F5B53C5AF57</vt:lpwstr>
  </property>
</Properties>
</file>