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9"/>
  </p:notesMasterIdLst>
  <p:sldIdLst>
    <p:sldId id="261" r:id="rId6"/>
    <p:sldId id="334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FF"/>
    <a:srgbClr val="33CCFF"/>
    <a:srgbClr val="003366"/>
    <a:srgbClr val="002060"/>
    <a:srgbClr val="DDDDDD"/>
    <a:srgbClr val="F8F8F8"/>
    <a:srgbClr val="4F81BD"/>
    <a:srgbClr val="6600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89482" autoAdjust="0"/>
  </p:normalViewPr>
  <p:slideViewPr>
    <p:cSldViewPr showGuides="1">
      <p:cViewPr varScale="1">
        <p:scale>
          <a:sx n="66" d="100"/>
          <a:sy n="66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Lima" userId="329750b4184d02e2" providerId="LiveId" clId="{4232DC23-1CC2-4341-AC16-E32072753261}"/>
    <pc:docChg chg="undo custSel addSld delSld modSld">
      <pc:chgData name="Leandro Lima" userId="329750b4184d02e2" providerId="LiveId" clId="{4232DC23-1CC2-4341-AC16-E32072753261}" dt="2023-12-13T20:55:42.005" v="143" actId="20577"/>
      <pc:docMkLst>
        <pc:docMk/>
      </pc:docMkLst>
      <pc:sldChg chg="modSp mod">
        <pc:chgData name="Leandro Lima" userId="329750b4184d02e2" providerId="LiveId" clId="{4232DC23-1CC2-4341-AC16-E32072753261}" dt="2023-12-13T20:55:42.005" v="143" actId="20577"/>
        <pc:sldMkLst>
          <pc:docMk/>
          <pc:sldMk cId="0" sldId="261"/>
        </pc:sldMkLst>
        <pc:spChg chg="mod">
          <ac:chgData name="Leandro Lima" userId="329750b4184d02e2" providerId="LiveId" clId="{4232DC23-1CC2-4341-AC16-E32072753261}" dt="2023-12-13T20:55:01.579" v="126" actId="121"/>
          <ac:spMkLst>
            <pc:docMk/>
            <pc:sldMk cId="0" sldId="261"/>
            <ac:spMk id="31" creationId="{02C76700-D0BE-4624-B2A4-7113CF2AF3C1}"/>
          </ac:spMkLst>
        </pc:spChg>
        <pc:spChg chg="mod">
          <ac:chgData name="Leandro Lima" userId="329750b4184d02e2" providerId="LiveId" clId="{4232DC23-1CC2-4341-AC16-E32072753261}" dt="2023-12-13T20:55:42.005" v="143" actId="20577"/>
          <ac:spMkLst>
            <pc:docMk/>
            <pc:sldMk cId="0" sldId="261"/>
            <ac:spMk id="36" creationId="{58C7341E-9EAE-4484-B509-8062F750BED7}"/>
          </ac:spMkLst>
        </pc:spChg>
        <pc:spChg chg="mod">
          <ac:chgData name="Leandro Lima" userId="329750b4184d02e2" providerId="LiveId" clId="{4232DC23-1CC2-4341-AC16-E32072753261}" dt="2023-12-13T20:54:31.147" v="76" actId="20577"/>
          <ac:spMkLst>
            <pc:docMk/>
            <pc:sldMk cId="0" sldId="261"/>
            <ac:spMk id="37" creationId="{24C646E2-DC63-4E33-AA05-51ED43460F98}"/>
          </ac:spMkLst>
        </pc:spChg>
        <pc:spChg chg="mod">
          <ac:chgData name="Leandro Lima" userId="329750b4184d02e2" providerId="LiveId" clId="{4232DC23-1CC2-4341-AC16-E32072753261}" dt="2023-12-13T20:53:32.067" v="11"/>
          <ac:spMkLst>
            <pc:docMk/>
            <pc:sldMk cId="0" sldId="261"/>
            <ac:spMk id="38" creationId="{A77BA82D-0444-4A23-A02E-BAA90AD004C1}"/>
          </ac:spMkLst>
        </pc:spChg>
      </pc:sldChg>
      <pc:sldChg chg="del">
        <pc:chgData name="Leandro Lima" userId="329750b4184d02e2" providerId="LiveId" clId="{4232DC23-1CC2-4341-AC16-E32072753261}" dt="2023-12-13T20:55:08.009" v="128" actId="47"/>
        <pc:sldMkLst>
          <pc:docMk/>
          <pc:sldMk cId="2578160186" sldId="291"/>
        </pc:sldMkLst>
      </pc:sldChg>
      <pc:sldChg chg="del">
        <pc:chgData name="Leandro Lima" userId="329750b4184d02e2" providerId="LiveId" clId="{4232DC23-1CC2-4341-AC16-E32072753261}" dt="2023-12-13T20:55:09.841" v="130" actId="47"/>
        <pc:sldMkLst>
          <pc:docMk/>
          <pc:sldMk cId="3414137250" sldId="292"/>
        </pc:sldMkLst>
      </pc:sldChg>
      <pc:sldChg chg="del">
        <pc:chgData name="Leandro Lima" userId="329750b4184d02e2" providerId="LiveId" clId="{4232DC23-1CC2-4341-AC16-E32072753261}" dt="2023-12-13T20:55:10.294" v="131" actId="47"/>
        <pc:sldMkLst>
          <pc:docMk/>
          <pc:sldMk cId="2726793173" sldId="293"/>
        </pc:sldMkLst>
      </pc:sldChg>
      <pc:sldChg chg="del">
        <pc:chgData name="Leandro Lima" userId="329750b4184d02e2" providerId="LiveId" clId="{4232DC23-1CC2-4341-AC16-E32072753261}" dt="2023-12-13T20:55:10.858" v="132" actId="47"/>
        <pc:sldMkLst>
          <pc:docMk/>
          <pc:sldMk cId="3243296484" sldId="295"/>
        </pc:sldMkLst>
      </pc:sldChg>
      <pc:sldChg chg="del">
        <pc:chgData name="Leandro Lima" userId="329750b4184d02e2" providerId="LiveId" clId="{4232DC23-1CC2-4341-AC16-E32072753261}" dt="2023-12-13T20:55:08.793" v="129" actId="47"/>
        <pc:sldMkLst>
          <pc:docMk/>
          <pc:sldMk cId="3042630723" sldId="323"/>
        </pc:sldMkLst>
      </pc:sldChg>
      <pc:sldChg chg="del">
        <pc:chgData name="Leandro Lima" userId="329750b4184d02e2" providerId="LiveId" clId="{4232DC23-1CC2-4341-AC16-E32072753261}" dt="2023-12-13T20:55:11.405" v="133" actId="47"/>
        <pc:sldMkLst>
          <pc:docMk/>
          <pc:sldMk cId="3946518780" sldId="328"/>
        </pc:sldMkLst>
      </pc:sldChg>
      <pc:sldChg chg="del">
        <pc:chgData name="Leandro Lima" userId="329750b4184d02e2" providerId="LiveId" clId="{4232DC23-1CC2-4341-AC16-E32072753261}" dt="2023-12-13T20:55:07.179" v="127" actId="47"/>
        <pc:sldMkLst>
          <pc:docMk/>
          <pc:sldMk cId="1069778358" sldId="332"/>
        </pc:sldMkLst>
      </pc:sldChg>
      <pc:sldChg chg="del">
        <pc:chgData name="Leandro Lima" userId="329750b4184d02e2" providerId="LiveId" clId="{4232DC23-1CC2-4341-AC16-E32072753261}" dt="2023-12-13T20:55:11.797" v="134" actId="47"/>
        <pc:sldMkLst>
          <pc:docMk/>
          <pc:sldMk cId="4036049589" sldId="333"/>
        </pc:sldMkLst>
      </pc:sldChg>
      <pc:sldChg chg="add del">
        <pc:chgData name="Leandro Lima" userId="329750b4184d02e2" providerId="LiveId" clId="{4232DC23-1CC2-4341-AC16-E32072753261}" dt="2023-12-13T20:55:13.253" v="136" actId="47"/>
        <pc:sldMkLst>
          <pc:docMk/>
          <pc:sldMk cId="3804412141" sldId="334"/>
        </pc:sldMkLst>
      </pc:sldChg>
      <pc:sldMasterChg chg="delSldLayout">
        <pc:chgData name="Leandro Lima" userId="329750b4184d02e2" providerId="LiveId" clId="{4232DC23-1CC2-4341-AC16-E32072753261}" dt="2023-12-13T20:55:08.009" v="128" actId="47"/>
        <pc:sldMasterMkLst>
          <pc:docMk/>
          <pc:sldMasterMk cId="0" sldId="2147483664"/>
        </pc:sldMasterMkLst>
        <pc:sldLayoutChg chg="del">
          <pc:chgData name="Leandro Lima" userId="329750b4184d02e2" providerId="LiveId" clId="{4232DC23-1CC2-4341-AC16-E32072753261}" dt="2023-12-13T20:55:08.009" v="128" actId="47"/>
          <pc:sldLayoutMkLst>
            <pc:docMk/>
            <pc:sldMasterMk cId="0" sldId="2147483664"/>
            <pc:sldLayoutMk cId="3023902667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8994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baseline="0" dirty="0">
              <a:latin typeface="+mn-lt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03551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baseline="0" dirty="0">
              <a:latin typeface="+mn-lt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590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tx1"/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41000">
                <a:schemeClr val="tx1"/>
              </a:gs>
              <a:gs pos="71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7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41000">
                <a:schemeClr val="tx1"/>
              </a:gs>
              <a:gs pos="71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41000">
                <a:schemeClr val="tx1"/>
              </a:gs>
              <a:gs pos="71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>
            <a:extLst>
              <a:ext uri="{FF2B5EF4-FFF2-40B4-BE49-F238E27FC236}">
                <a16:creationId xmlns:a16="http://schemas.microsoft.com/office/drawing/2014/main" id="{8246085D-C0E7-4532-A79E-3FC27AF1B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04870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326B550-40BD-4249-A1D0-E8AE927EE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2" r="13262"/>
          <a:stretch/>
        </p:blipFill>
        <p:spPr>
          <a:xfrm>
            <a:off x="-11470" y="2276872"/>
            <a:ext cx="9166940" cy="3158240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7B2E30C-0330-480B-8DFE-8E938F284519}"/>
              </a:ext>
            </a:extLst>
          </p:cNvPr>
          <p:cNvSpPr/>
          <p:nvPr/>
        </p:nvSpPr>
        <p:spPr>
          <a:xfrm>
            <a:off x="-22940" y="5994595"/>
            <a:ext cx="9189880" cy="8907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F532FB7-2B59-46B1-860B-4B338A314D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1"/>
          <a:stretch/>
        </p:blipFill>
        <p:spPr>
          <a:xfrm>
            <a:off x="8052436" y="6093296"/>
            <a:ext cx="1091564" cy="72008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21CDEA5-4B56-4D6E-BB27-DBBA43387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82" y="6071912"/>
            <a:ext cx="576064" cy="786088"/>
          </a:xfrm>
          <a:prstGeom prst="rect">
            <a:avLst/>
          </a:prstGeom>
        </p:spPr>
      </p:pic>
      <p:pic>
        <p:nvPicPr>
          <p:cNvPr id="1030" name="Picture 6" descr="Resultado de imagem para universidade de pernambuco upe">
            <a:extLst>
              <a:ext uri="{FF2B5EF4-FFF2-40B4-BE49-F238E27FC236}">
                <a16:creationId xmlns:a16="http://schemas.microsoft.com/office/drawing/2014/main" id="{2800E6D3-D3AF-4737-9636-A0AD9ECAA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5"/>
          <a:stretch/>
        </p:blipFill>
        <p:spPr bwMode="auto">
          <a:xfrm>
            <a:off x="6915997" y="6154563"/>
            <a:ext cx="1113499" cy="64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e.poli.br/img/logoUPE.png">
            <a:extLst>
              <a:ext uri="{FF2B5EF4-FFF2-40B4-BE49-F238E27FC236}">
                <a16:creationId xmlns:a16="http://schemas.microsoft.com/office/drawing/2014/main" id="{17A0F0A7-9DFA-44AC-804C-EDC94BB8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07" y="6169155"/>
            <a:ext cx="992613" cy="6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E9244E38-219D-494F-8611-4B2E4742B3DD}"/>
              </a:ext>
            </a:extLst>
          </p:cNvPr>
          <p:cNvSpPr/>
          <p:nvPr/>
        </p:nvSpPr>
        <p:spPr>
          <a:xfrm>
            <a:off x="0" y="6105490"/>
            <a:ext cx="49132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</a:rPr>
              <a:t>Universidade de Pernambuco - UPE</a:t>
            </a:r>
          </a:p>
          <a:p>
            <a:pPr algn="r"/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</a:rPr>
              <a:t>ENGENHARIA DE AUTOMAÇÃO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8C7341E-9EAE-4484-B509-8062F750BED7}"/>
              </a:ext>
            </a:extLst>
          </p:cNvPr>
          <p:cNvSpPr/>
          <p:nvPr/>
        </p:nvSpPr>
        <p:spPr>
          <a:xfrm>
            <a:off x="1340013" y="2689173"/>
            <a:ext cx="5424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Linguagem de Programação Aplicada à Automação (LPAA)</a:t>
            </a:r>
            <a:endParaRPr lang="pt-B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4C646E2-DC63-4E33-AA05-51ED43460F98}"/>
              </a:ext>
            </a:extLst>
          </p:cNvPr>
          <p:cNvSpPr/>
          <p:nvPr/>
        </p:nvSpPr>
        <p:spPr>
          <a:xfrm>
            <a:off x="1479298" y="3419708"/>
            <a:ext cx="5324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Prof. Emmanuel Andrade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77BA82D-0444-4A23-A02E-BAA90AD004C1}"/>
              </a:ext>
            </a:extLst>
          </p:cNvPr>
          <p:cNvSpPr/>
          <p:nvPr/>
        </p:nvSpPr>
        <p:spPr>
          <a:xfrm>
            <a:off x="0" y="548680"/>
            <a:ext cx="8675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800" b="1" dirty="0">
                <a:solidFill>
                  <a:schemeClr val="bg2"/>
                </a:solidFill>
                <a:latin typeface="Arial" panose="020B0604020202020204" pitchFamily="34" charset="0"/>
              </a:rPr>
              <a:t>Projeto 1:</a:t>
            </a:r>
          </a:p>
          <a:p>
            <a:pPr algn="r"/>
            <a:r>
              <a:rPr lang="pt-BR" sz="4800" b="1" dirty="0">
                <a:solidFill>
                  <a:schemeClr val="bg2"/>
                </a:solidFill>
                <a:latin typeface="Arial" panose="020B0604020202020204" pitchFamily="34" charset="0"/>
              </a:rPr>
              <a:t>UFO </a:t>
            </a:r>
            <a:r>
              <a:rPr lang="pt-BR" sz="4800" b="1" dirty="0" err="1">
                <a:solidFill>
                  <a:schemeClr val="bg2"/>
                </a:solidFill>
                <a:latin typeface="Arial" panose="020B0604020202020204" pitchFamily="34" charset="0"/>
              </a:rPr>
              <a:t>Sightings</a:t>
            </a:r>
            <a:endParaRPr lang="pt-BR" sz="4800" dirty="0">
              <a:solidFill>
                <a:schemeClr val="bg2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2C76700-D0BE-4624-B2A4-7113CF2AF3C1}"/>
              </a:ext>
            </a:extLst>
          </p:cNvPr>
          <p:cNvSpPr/>
          <p:nvPr/>
        </p:nvSpPr>
        <p:spPr>
          <a:xfrm>
            <a:off x="292453" y="5220830"/>
            <a:ext cx="8547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</a:rPr>
              <a:t>Leandro Dantas Lima – </a:t>
            </a:r>
            <a:r>
              <a:rPr lang="pt-BR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ldl@poli.br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Rectangle 3"/>
          <p:cNvSpPr/>
          <p:nvPr/>
        </p:nvSpPr>
        <p:spPr>
          <a:xfrm>
            <a:off x="4608004" y="7131"/>
            <a:ext cx="2556284" cy="6858000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B64F82-7764-4971-9701-82CD74F41B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810"/>
            <a:ext cx="9144000" cy="514149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2BD3FA-E237-40A8-9730-57D43203D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4" r="21667"/>
          <a:stretch/>
        </p:blipFill>
        <p:spPr>
          <a:xfrm>
            <a:off x="4572000" y="1287810"/>
            <a:ext cx="2592288" cy="5141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9110" y="188640"/>
            <a:ext cx="880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5499" y="1195296"/>
            <a:ext cx="2769847" cy="5330048"/>
          </a:xfrm>
          <a:prstGeom prst="rect">
            <a:avLst/>
          </a:prstGeom>
          <a:noFill/>
          <a:ln w="28575">
            <a:solidFill>
              <a:schemeClr val="bg1">
                <a:alpha val="3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6B9286-3BEF-4238-9CE9-4279326A2FE3}"/>
              </a:ext>
            </a:extLst>
          </p:cNvPr>
          <p:cNvSpPr/>
          <p:nvPr/>
        </p:nvSpPr>
        <p:spPr>
          <a:xfrm>
            <a:off x="208306" y="1225806"/>
            <a:ext cx="89356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CHARNIAK, Eugene; MCDERMOTT, Drew. A </a:t>
            </a:r>
            <a:r>
              <a:rPr lang="pt-BR" sz="1400" dirty="0" err="1">
                <a:solidFill>
                  <a:schemeClr val="bg1"/>
                </a:solidFill>
              </a:rPr>
              <a:t>Bayesian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Model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of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Plan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Recognition</a:t>
            </a:r>
            <a:r>
              <a:rPr lang="pt-BR" sz="1400" dirty="0">
                <a:solidFill>
                  <a:schemeClr val="bg1"/>
                </a:solidFill>
              </a:rPr>
              <a:t>. Massachusetts: Addison-Wesley, 1985.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HAUGELAND, John. Artificial Intelligence: The Very Idea. Massachusetts: The MIT Press, 1985.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KURZWEIL, Ray. The Age of Spiritual Machines. Massachusetts: The MIT Press, 1990.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RUSSEL, S.; NORVIG, P.; Artificial </a:t>
            </a:r>
            <a:r>
              <a:rPr lang="pt-BR" sz="1400" dirty="0" err="1">
                <a:solidFill>
                  <a:schemeClr val="bg1"/>
                </a:solidFill>
              </a:rPr>
              <a:t>Inteligence</a:t>
            </a:r>
            <a:r>
              <a:rPr lang="pt-BR" sz="1400" dirty="0">
                <a:solidFill>
                  <a:schemeClr val="bg1"/>
                </a:solidFill>
              </a:rPr>
              <a:t>: A </a:t>
            </a:r>
            <a:r>
              <a:rPr lang="pt-BR" sz="1400" dirty="0" err="1">
                <a:solidFill>
                  <a:schemeClr val="bg1"/>
                </a:solidFill>
              </a:rPr>
              <a:t>Modern</a:t>
            </a:r>
            <a:r>
              <a:rPr lang="pt-BR" sz="1400" dirty="0">
                <a:solidFill>
                  <a:schemeClr val="bg1"/>
                </a:solidFill>
              </a:rPr>
              <a:t> Approach.</a:t>
            </a:r>
          </a:p>
          <a:p>
            <a:r>
              <a:rPr lang="pt-BR" sz="1400" dirty="0">
                <a:solidFill>
                  <a:schemeClr val="bg1"/>
                </a:solidFill>
              </a:rPr>
              <a:t>Prentice-Hall, </a:t>
            </a:r>
            <a:r>
              <a:rPr lang="pt-BR" sz="1400" dirty="0" err="1">
                <a:solidFill>
                  <a:schemeClr val="bg1"/>
                </a:solidFill>
              </a:rPr>
              <a:t>Second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Edition</a:t>
            </a:r>
            <a:r>
              <a:rPr lang="pt-BR" sz="1400" dirty="0">
                <a:solidFill>
                  <a:schemeClr val="bg1"/>
                </a:solidFill>
              </a:rPr>
              <a:t>, 2003.</a:t>
            </a:r>
          </a:p>
        </p:txBody>
      </p:sp>
    </p:spTree>
    <p:extLst>
      <p:ext uri="{BB962C8B-B14F-4D97-AF65-F5344CB8AC3E}">
        <p14:creationId xmlns:p14="http://schemas.microsoft.com/office/powerpoint/2010/main" val="3804412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26 -1.48148E-6 L 0.1948 -1.48148E-6 L -3.88889E-6 -1.48148E-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1.11022E-16 0.3331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/>
      <p:bldP spid="5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4A57761-B4DA-4D9A-9DA9-4C0C05468F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1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4802" b="18987"/>
          <a:stretch/>
        </p:blipFill>
        <p:spPr>
          <a:xfrm>
            <a:off x="-25052" y="1864663"/>
            <a:ext cx="9188557" cy="334538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Rectangle 3"/>
          <p:cNvSpPr/>
          <p:nvPr/>
        </p:nvSpPr>
        <p:spPr>
          <a:xfrm>
            <a:off x="3059832" y="0"/>
            <a:ext cx="3096344" cy="78214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C857367-2D4E-4755-9AF2-E1EB274B4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5" t="4803" r="32611" b="19140"/>
          <a:stretch/>
        </p:blipFill>
        <p:spPr>
          <a:xfrm>
            <a:off x="3059833" y="1864663"/>
            <a:ext cx="3096344" cy="3338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2424" y="1772816"/>
            <a:ext cx="3265760" cy="3528392"/>
          </a:xfrm>
          <a:prstGeom prst="rect">
            <a:avLst/>
          </a:prstGeom>
          <a:noFill/>
          <a:ln w="57150">
            <a:solidFill>
              <a:schemeClr val="bg1">
                <a:alpha val="3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7245DD3-5E87-48C3-9450-644138D665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/>
          <a:stretch/>
        </p:blipFill>
        <p:spPr>
          <a:xfrm>
            <a:off x="-25052" y="0"/>
            <a:ext cx="3065379" cy="186466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2252DDB-19A0-47C3-A080-18D5097C5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1"/>
            <a:ext cx="3007328" cy="189076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2354DF5-66F1-4F7E-B2F0-BF36A5D1EE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/>
          <a:stretch/>
        </p:blipFill>
        <p:spPr>
          <a:xfrm>
            <a:off x="-25052" y="5210044"/>
            <a:ext cx="3111300" cy="167639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5E3DC21-703A-49C6-9057-6FA9EC559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78" y="5200764"/>
            <a:ext cx="2990861" cy="16856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060" y="4350605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 </a:t>
            </a:r>
            <a:r>
              <a:rPr lang="pt-BR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Atenção!</a:t>
            </a:r>
          </a:p>
        </p:txBody>
      </p:sp>
    </p:spTree>
    <p:extLst>
      <p:ext uri="{BB962C8B-B14F-4D97-AF65-F5344CB8AC3E}">
        <p14:creationId xmlns:p14="http://schemas.microsoft.com/office/powerpoint/2010/main" val="1940646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26 -7.40741E-7 L 0.19479 -7.40741E-7 L -5.55556E-7 -7.40741E-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5.55556E-7 0.3331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9" grpId="0"/>
    </p:bldLst>
  </p:timing>
</p:sld>
</file>

<file path=ppt/theme/theme1.xml><?xml version="1.0" encoding="utf-8"?>
<a:theme xmlns:a="http://schemas.openxmlformats.org/drawingml/2006/main" name="modelo do power 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136D341-30F8-4B12-9C95-CF5A9E54511B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D10046-E3A9-4B7B-97D2-F0F2EB4A32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F10E5-4F39-4AE7-A274-07ABF82F98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do power point</Template>
  <TotalTime>1615</TotalTime>
  <Words>121</Words>
  <Application>Microsoft Office PowerPoint</Application>
  <PresentationFormat>Apresentação na tela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modelo do power point</vt:lpstr>
      <vt:lpstr>3_Office Theme</vt:lpstr>
      <vt:lpstr>Apresentação do PowerPoint</vt:lpstr>
      <vt:lpstr>Apresentação do PowerPoint</vt:lpstr>
      <vt:lpstr>Apresentação do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LEANDRO</dc:creator>
  <cp:lastModifiedBy>Leandro Lima</cp:lastModifiedBy>
  <cp:revision>254</cp:revision>
  <dcterms:created xsi:type="dcterms:W3CDTF">2010-06-30T02:41:20Z</dcterms:created>
  <dcterms:modified xsi:type="dcterms:W3CDTF">2023-12-13T20:55:44Z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TC103382711033</vt:lpwstr>
  </property>
</Properties>
</file>