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34"/>
  </p:notesMasterIdLst>
  <p:sldIdLst>
    <p:sldId id="408" r:id="rId6"/>
    <p:sldId id="342" r:id="rId7"/>
    <p:sldId id="434" r:id="rId8"/>
    <p:sldId id="435" r:id="rId9"/>
    <p:sldId id="389" r:id="rId10"/>
    <p:sldId id="432" r:id="rId11"/>
    <p:sldId id="391" r:id="rId12"/>
    <p:sldId id="392" r:id="rId13"/>
    <p:sldId id="393" r:id="rId14"/>
    <p:sldId id="394" r:id="rId15"/>
    <p:sldId id="395" r:id="rId16"/>
    <p:sldId id="383" r:id="rId17"/>
    <p:sldId id="397" r:id="rId18"/>
    <p:sldId id="346" r:id="rId19"/>
    <p:sldId id="258" r:id="rId20"/>
    <p:sldId id="263" r:id="rId21"/>
    <p:sldId id="413" r:id="rId22"/>
    <p:sldId id="262" r:id="rId23"/>
    <p:sldId id="428" r:id="rId24"/>
    <p:sldId id="429" r:id="rId25"/>
    <p:sldId id="431" r:id="rId26"/>
    <p:sldId id="264" r:id="rId27"/>
    <p:sldId id="338" r:id="rId28"/>
    <p:sldId id="430" r:id="rId29"/>
    <p:sldId id="436" r:id="rId30"/>
    <p:sldId id="437" r:id="rId31"/>
    <p:sldId id="438" r:id="rId32"/>
    <p:sldId id="33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32"/>
    <a:srgbClr val="ECE15B"/>
    <a:srgbClr val="1A3260"/>
    <a:srgbClr val="00204F"/>
    <a:srgbClr val="00FFFF"/>
    <a:srgbClr val="33CCFF"/>
    <a:srgbClr val="228099"/>
    <a:srgbClr val="9E9C4E"/>
    <a:srgbClr val="9DA0A9"/>
    <a:srgbClr val="3C5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3F69D-1B8F-4C36-8E63-1DA51FE4A662}" v="600" dt="2024-03-20T19:24:15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89946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7FDBE-AD25-6DF6-46A6-5E4F10627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73CB286E-13A2-9C22-80AD-F1AB377E7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6E9C3BA-BB63-5F5E-FAA6-01935C0C5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67590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E82E-81FC-2963-2794-A4731F41B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7837E769-C651-44A0-6741-C856749C2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47AB055-8290-90A3-ED8D-F9D39F029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61400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535C0-6C49-1337-C4A9-8D2B1ABEE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1AD3F96-DA63-865D-72D2-94CA21156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BF397C8-2504-5934-19F5-580CE559C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770161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5A53E-ED6A-F63B-97E9-5C60DCAD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1516633-7E71-2806-7CEA-5DA198E7B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B0590F7-1719-7777-B91B-BFF48AF2C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305389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1289221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BD153-5339-2D22-1C29-DA1A4E3A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F610B8D-F59E-4C97-3310-B2B498A07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9389F1A-F762-A164-3806-5A5DB28D6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D7703F-3CC6-2046-0D9B-3F8A4851E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819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99427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E5CC-93C6-9F73-EB50-5B54FFC5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337E85-748D-C18D-8C2B-591AD1147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33697E8-8031-0877-3D11-9336A92A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39A9A4-6566-0F9D-8FAE-3C3F15C5E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662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E5CC-93C6-9F73-EB50-5B54FFC5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337E85-748D-C18D-8C2B-591AD1147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33697E8-8031-0877-3D11-9336A92A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39A9A4-6566-0F9D-8FAE-3C3F15C5E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6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872647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E5CC-93C6-9F73-EB50-5B54FFC5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337E85-748D-C18D-8C2B-591AD1147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33697E8-8031-0877-3D11-9336A92A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39A9A4-6566-0F9D-8FAE-3C3F15C5E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03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E5CC-93C6-9F73-EB50-5B54FFC5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337E85-748D-C18D-8C2B-591AD1147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33697E8-8031-0877-3D11-9336A92A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39A9A4-6566-0F9D-8FAE-3C3F15C5E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678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00B2E-A099-C569-A307-C91F0070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E9566B-5BA4-796E-CB9C-3117ABAE6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08C930-FEF1-9C91-036D-30B270CCC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1425B8-4E2C-A6BB-2E6E-796B56CF8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370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4154711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E5CC-93C6-9F73-EB50-5B54FFC5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337E85-748D-C18D-8C2B-591AD1147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33697E8-8031-0877-3D11-9336A92A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39A9A4-6566-0F9D-8FAE-3C3F15C5E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412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5A53E-ED6A-F63B-97E9-5C60DCAD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1516633-7E71-2806-7CEA-5DA198E7B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B0590F7-1719-7777-B91B-BFF48AF2C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804158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852789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087575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baseline="0">
              <a:latin typeface="+mn-lt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03551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5CB66-C7E5-4071-E3A5-9DE2A7629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9C836A6D-CF1C-2B69-D748-3757A6ED1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CE64A38-A063-BD1A-8664-729BEAC8B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196657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24CD-E73A-DDD0-8AAD-2AE2F98C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8AE45394-5BB3-7701-627E-D5DC029A7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38FFAB28-3E40-D1C2-EADE-45CD752D3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172588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148D7-5641-6C22-1F3E-903003A5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ACCC7B39-8188-CBCC-4EE7-B14C29C5C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EBC27BDD-6948-AD5F-F65D-6A8C1F1B5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9837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5CB66-C7E5-4071-E3A5-9DE2A7629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9C836A6D-CF1C-2B69-D748-3757A6ED1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CE64A38-A063-BD1A-8664-729BEAC8B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56688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C385B-8129-70B9-6E89-64A28FACC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CE8CA373-A1C1-45A9-BB33-A315B7336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A69DAC7E-D765-F5DB-9C04-A3AF4183D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191961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24CD-E73A-DDD0-8AAD-2AE2F98C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8AE45394-5BB3-7701-627E-D5DC029A7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38FFAB28-3E40-D1C2-EADE-45CD752D3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92012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4CA8-5AE0-7817-0E26-D4FA4FC3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78F395D6-1BD5-E26E-D374-AB8941EBE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6C08841C-BFBE-9608-86B4-E656891C1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72703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tx1"/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9BBF-C74C-4C2F-BE90-C9929DAF4E8F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41000">
                <a:schemeClr val="tx1"/>
              </a:gs>
              <a:gs pos="71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054-05C2-44E5-B087-06F2D2130E45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982-55DC-4D00-A06D-F923B4594C60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7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80E3-60A1-43C9-BA7F-E16ECB3010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41000">
                <a:schemeClr val="tx1"/>
              </a:gs>
              <a:gs pos="71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20/03/2024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145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8922-6CB3-4D03-B2A5-6A9DFC7A7DE1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4F3-7464-4DF7-B5CB-5A6B34D607CC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8138-D3DE-4CA0-A2FB-AD6FBC51E6C9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5630-E5A9-4DA8-84B5-99C6E44FF334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5CD4-3474-451E-A6EA-7E7210AF917C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B0D-BABD-4DD6-844E-6DE818662322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C177-E769-40F5-AD02-3450626D647E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A221-049F-45E3-B8FE-39569AA39F7D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6DED-01FD-4D53-9A26-87C5EB7CBAE3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41000">
                <a:schemeClr val="tx1"/>
              </a:gs>
              <a:gs pos="71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C88E-CF0C-4659-94C3-410B7CB225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tina Web | Home">
            <a:extLst>
              <a:ext uri="{FF2B5EF4-FFF2-40B4-BE49-F238E27FC236}">
                <a16:creationId xmlns:a16="http://schemas.microsoft.com/office/drawing/2014/main" id="{FC09C9C5-901A-2EA9-FA0E-DF8908263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4"/>
          <a:stretch/>
        </p:blipFill>
        <p:spPr bwMode="auto">
          <a:xfrm>
            <a:off x="-1" y="-31365"/>
            <a:ext cx="9154255" cy="60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7B2E30C-0330-480B-8DFE-8E938F284519}"/>
              </a:ext>
            </a:extLst>
          </p:cNvPr>
          <p:cNvSpPr/>
          <p:nvPr/>
        </p:nvSpPr>
        <p:spPr>
          <a:xfrm>
            <a:off x="-22940" y="5994595"/>
            <a:ext cx="9189880" cy="8907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21CDEA5-4B56-4D6E-BB27-DBBA4338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021288"/>
            <a:ext cx="576064" cy="786088"/>
          </a:xfrm>
          <a:prstGeom prst="rect">
            <a:avLst/>
          </a:prstGeom>
        </p:spPr>
      </p:pic>
      <p:pic>
        <p:nvPicPr>
          <p:cNvPr id="1030" name="Picture 6" descr="Resultado de imagem para universidade de pernambuco upe">
            <a:extLst>
              <a:ext uri="{FF2B5EF4-FFF2-40B4-BE49-F238E27FC236}">
                <a16:creationId xmlns:a16="http://schemas.microsoft.com/office/drawing/2014/main" id="{2800E6D3-D3AF-4737-9636-A0AD9ECAA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5"/>
          <a:stretch/>
        </p:blipFill>
        <p:spPr bwMode="auto">
          <a:xfrm>
            <a:off x="7922997" y="6103939"/>
            <a:ext cx="1113499" cy="64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e.poli.br/img/logoUPE.png">
            <a:extLst>
              <a:ext uri="{FF2B5EF4-FFF2-40B4-BE49-F238E27FC236}">
                <a16:creationId xmlns:a16="http://schemas.microsoft.com/office/drawing/2014/main" id="{17A0F0A7-9DFA-44AC-804C-EDC94BB8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33" y="6118531"/>
            <a:ext cx="992613" cy="6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E9244E38-219D-494F-8611-4B2E4742B3DD}"/>
              </a:ext>
            </a:extLst>
          </p:cNvPr>
          <p:cNvSpPr/>
          <p:nvPr/>
        </p:nvSpPr>
        <p:spPr>
          <a:xfrm>
            <a:off x="-22940" y="6092726"/>
            <a:ext cx="58326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900" b="1" dirty="0">
                <a:solidFill>
                  <a:srgbClr val="002060"/>
                </a:solidFill>
                <a:latin typeface="Arial" panose="020B0604020202020204" pitchFamily="34" charset="0"/>
              </a:rPr>
              <a:t>Universidade de Pernambuco – POLI/UPE</a:t>
            </a:r>
          </a:p>
          <a:p>
            <a:pPr algn="r"/>
            <a:r>
              <a:rPr lang="pt-BR" sz="1900" b="1" dirty="0">
                <a:solidFill>
                  <a:srgbClr val="002060"/>
                </a:solidFill>
                <a:latin typeface="Arial" panose="020B0604020202020204" pitchFamily="34" charset="0"/>
              </a:rPr>
              <a:t>ENGENHARIA DE CONTROLE E AUTOMAÇÃO</a:t>
            </a:r>
            <a:endParaRPr lang="pt-BR" sz="1900" dirty="0">
              <a:solidFill>
                <a:srgbClr val="002060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8C7341E-9EAE-4484-B509-8062F750BED7}"/>
              </a:ext>
            </a:extLst>
          </p:cNvPr>
          <p:cNvSpPr/>
          <p:nvPr/>
        </p:nvSpPr>
        <p:spPr>
          <a:xfrm>
            <a:off x="3415112" y="3248208"/>
            <a:ext cx="5424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b="1" dirty="0">
                <a:solidFill>
                  <a:srgbClr val="ECE15B"/>
                </a:solidFill>
                <a:latin typeface="Arial" panose="020B0604020202020204" pitchFamily="34" charset="0"/>
              </a:rPr>
              <a:t>Linguagem de Programação Aplicada à Automação (LPAA)</a:t>
            </a:r>
            <a:endParaRPr lang="pt-BR" sz="2400" dirty="0">
              <a:solidFill>
                <a:srgbClr val="ECE15B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4C646E2-DC63-4E33-AA05-51ED43460F98}"/>
              </a:ext>
            </a:extLst>
          </p:cNvPr>
          <p:cNvSpPr/>
          <p:nvPr/>
        </p:nvSpPr>
        <p:spPr>
          <a:xfrm>
            <a:off x="3507775" y="3993257"/>
            <a:ext cx="5324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b="1" dirty="0">
                <a:solidFill>
                  <a:srgbClr val="33CCFF"/>
                </a:solidFill>
                <a:latin typeface="Arial" panose="020B0604020202020204" pitchFamily="34" charset="0"/>
              </a:rPr>
              <a:t>Prof. Dr. Emmanuel Andrade</a:t>
            </a:r>
            <a:endParaRPr lang="pt-BR" sz="1600" dirty="0">
              <a:solidFill>
                <a:srgbClr val="33CCFF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77BA82D-0444-4A23-A02E-BAA90AD004C1}"/>
              </a:ext>
            </a:extLst>
          </p:cNvPr>
          <p:cNvSpPr/>
          <p:nvPr/>
        </p:nvSpPr>
        <p:spPr>
          <a:xfrm>
            <a:off x="457450" y="416930"/>
            <a:ext cx="65341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Arial" panose="020B0604020202020204" pitchFamily="34" charset="0"/>
              </a:rPr>
              <a:t>Average Time Spent By A User On Social Media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2C76700-D0BE-4624-B2A4-7113CF2AF3C1}"/>
              </a:ext>
            </a:extLst>
          </p:cNvPr>
          <p:cNvSpPr/>
          <p:nvPr/>
        </p:nvSpPr>
        <p:spPr>
          <a:xfrm>
            <a:off x="292453" y="5516258"/>
            <a:ext cx="8547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</a:rPr>
              <a:t>Leandro Dantas Lima – </a:t>
            </a:r>
            <a:r>
              <a:rPr lang="pt-BR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ldl@poli.br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805956-F52B-4D7D-8B3D-FF4F0BDBF1B5}"/>
              </a:ext>
            </a:extLst>
          </p:cNvPr>
          <p:cNvSpPr txBox="1"/>
          <p:nvPr/>
        </p:nvSpPr>
        <p:spPr>
          <a:xfrm>
            <a:off x="123985" y="4344657"/>
            <a:ext cx="7527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PROJETO FINAL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73F1D8-ED71-6654-51E6-697CB8D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B5C92643-ED8E-A923-0108-2F32576763B9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D312DE-9877-C2CA-7D0F-A50FABA7A656}"/>
              </a:ext>
            </a:extLst>
          </p:cNvPr>
          <p:cNvSpPr/>
          <p:nvPr/>
        </p:nvSpPr>
        <p:spPr>
          <a:xfrm>
            <a:off x="520002" y="303068"/>
            <a:ext cx="8310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</a:rPr>
              <a:t>Análise de dados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0DE622-0227-5568-D6FE-3DB8B14D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" y="1513659"/>
            <a:ext cx="4372038" cy="326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9D5A87A4-F35E-F6A1-772C-7460EAF0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68" y="2689196"/>
            <a:ext cx="4372039" cy="326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4">
            <a:extLst>
              <a:ext uri="{FF2B5EF4-FFF2-40B4-BE49-F238E27FC236}">
                <a16:creationId xmlns:a16="http://schemas.microsoft.com/office/drawing/2014/main" id="{4F539ADC-8F72-FCC8-EB34-F5BFF7B2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693548-2F32-18BD-ADAE-3A03E8E926CF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376400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8B6E9-D280-462C-8C85-05FBC67FC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3168781-0D12-2895-0566-95C770D93A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8779" y="270"/>
            <a:ext cx="9155470" cy="621448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CAB11FA3-8CC2-35D4-3848-58D042EB07E6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28A67C-E1BF-7ECF-6A89-D231A23496D6}"/>
              </a:ext>
            </a:extLst>
          </p:cNvPr>
          <p:cNvSpPr/>
          <p:nvPr/>
        </p:nvSpPr>
        <p:spPr>
          <a:xfrm>
            <a:off x="755576" y="187585"/>
            <a:ext cx="8310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800" b="1" dirty="0">
                <a:solidFill>
                  <a:srgbClr val="FFFF00"/>
                </a:solidFill>
                <a:latin typeface="Arial" panose="020B0604020202020204" pitchFamily="34" charset="0"/>
              </a:rPr>
              <a:t>Análise de dados</a:t>
            </a:r>
            <a:endParaRPr lang="pt-BR" sz="4800" dirty="0">
              <a:solidFill>
                <a:srgbClr val="FFFF00"/>
              </a:solidFill>
            </a:endParaRPr>
          </a:p>
        </p:txBody>
      </p:sp>
      <p:sp>
        <p:nvSpPr>
          <p:cNvPr id="2" name="Espaço Reservado para Número de Slide 4">
            <a:extLst>
              <a:ext uri="{FF2B5EF4-FFF2-40B4-BE49-F238E27FC236}">
                <a16:creationId xmlns:a16="http://schemas.microsoft.com/office/drawing/2014/main" id="{42A1BA47-2540-EA81-9755-DE6899F0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B87683-AD1E-BFF5-869E-C7DFD3EAC75D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E621990-FC38-E05A-C0BA-7D0AD945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6" y="48913"/>
            <a:ext cx="3607285" cy="300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283768BA-0CDC-CB23-6BC4-D23FD3D0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254" y="1136870"/>
            <a:ext cx="3485500" cy="30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857A450C-1DF4-F120-7BE1-720E0183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6" y="2832080"/>
            <a:ext cx="4683475" cy="389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42A04C9-39DE-5B80-3A54-685A2913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57" y="3254201"/>
            <a:ext cx="3570569" cy="30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0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29A24C-781E-421E-FC9B-1DA383722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46E09AE-826C-3FAD-E8C3-E5593C768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8779" y="-15228"/>
            <a:ext cx="9155470" cy="62144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4157ABF7-DCCF-7F90-B35C-2C27C9B1C05C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F509B1-505C-5BE1-0F16-D074D5265C67}"/>
              </a:ext>
            </a:extLst>
          </p:cNvPr>
          <p:cNvSpPr/>
          <p:nvPr/>
        </p:nvSpPr>
        <p:spPr>
          <a:xfrm>
            <a:off x="604433" y="-33953"/>
            <a:ext cx="8322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chemeClr val="bg2"/>
                </a:solidFill>
                <a:latin typeface="Arial" panose="020B0604020202020204" pitchFamily="34" charset="0"/>
              </a:rPr>
              <a:t>Análise de dados</a:t>
            </a:r>
            <a:endParaRPr lang="pt-BR" sz="5400" dirty="0">
              <a:solidFill>
                <a:schemeClr val="bg2"/>
              </a:solidFill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BE62F57E-2E33-1ACD-BC4E-F4CE0ECC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06C5D1-EA3B-5C3E-B507-C9AF81DB02A8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E741112-6584-2BE2-F8F7-3C84F125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78916"/>
            <a:ext cx="6926774" cy="54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063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968F69-FF08-7A5E-E1E6-EA3F2FAAB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4C79361-82AC-80FD-E601-3C47EB6AE4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5735" y="-18455"/>
            <a:ext cx="9155470" cy="6214488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35095B5B-C2B9-5B40-C377-CF6F9B8661BA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1837022-1EC5-9349-BC65-7088A6D5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43030"/>
            <a:ext cx="69723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76FCD7-0C4C-C273-AEE2-173EBF0A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B437D9-B2BB-D9C5-F9C5-94E8F90B5322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18B2C13-CDFC-E094-3DBC-13820BA81FD3}"/>
              </a:ext>
            </a:extLst>
          </p:cNvPr>
          <p:cNvSpPr/>
          <p:nvPr/>
        </p:nvSpPr>
        <p:spPr>
          <a:xfrm>
            <a:off x="201479" y="-33953"/>
            <a:ext cx="7188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2"/>
                </a:solidFill>
                <a:latin typeface="Arial" panose="020B0604020202020204" pitchFamily="34" charset="0"/>
              </a:rPr>
              <a:t>Análise de dados</a:t>
            </a:r>
            <a:endParaRPr lang="pt-BR"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62EC83E-3879-A830-A27C-D513C3B7C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11470" y="-27421"/>
            <a:ext cx="9155470" cy="6214488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7B2E30C-0330-480B-8DFE-8E938F284519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4">
            <a:extLst>
              <a:ext uri="{FF2B5EF4-FFF2-40B4-BE49-F238E27FC236}">
                <a16:creationId xmlns:a16="http://schemas.microsoft.com/office/drawing/2014/main" id="{8E63150A-6C61-E72D-8606-C7D7E881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DB7F8A2-834F-7DDC-FC6E-EBEE47C39FD6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6D92A-5A71-FD96-4FB1-489C710D603A}"/>
              </a:ext>
            </a:extLst>
          </p:cNvPr>
          <p:cNvSpPr/>
          <p:nvPr/>
        </p:nvSpPr>
        <p:spPr>
          <a:xfrm>
            <a:off x="216975" y="106379"/>
            <a:ext cx="8322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chemeClr val="bg2"/>
                </a:solidFill>
                <a:latin typeface="Arial" panose="020B0604020202020204" pitchFamily="34" charset="0"/>
              </a:rPr>
              <a:t>Análise de dados</a:t>
            </a:r>
            <a:endParaRPr lang="pt-BR" sz="5400" dirty="0">
              <a:solidFill>
                <a:schemeClr val="bg2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10788FF-65F1-BFBE-CD5F-16A53342B3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974" t="15973" r="778" b="67062"/>
          <a:stretch/>
        </p:blipFill>
        <p:spPr>
          <a:xfrm>
            <a:off x="7340288" y="4086442"/>
            <a:ext cx="1473744" cy="1105946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0B3AA6E-7254-4E03-BD2C-4A732E911567}"/>
              </a:ext>
            </a:extLst>
          </p:cNvPr>
          <p:cNvGrpSpPr/>
          <p:nvPr/>
        </p:nvGrpSpPr>
        <p:grpSpPr>
          <a:xfrm>
            <a:off x="-228444" y="704569"/>
            <a:ext cx="3057191" cy="2935112"/>
            <a:chOff x="-228444" y="704569"/>
            <a:chExt cx="3057191" cy="2935112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A92D3AE-24FA-1598-F708-C768B2DBF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698" t="14720" r="35049"/>
            <a:stretch/>
          </p:blipFill>
          <p:spPr>
            <a:xfrm>
              <a:off x="123987" y="1042249"/>
              <a:ext cx="2704760" cy="2597432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8BC8BEB-BEAF-066C-2D0C-DB159CAC20EA}"/>
                </a:ext>
              </a:extLst>
            </p:cNvPr>
            <p:cNvSpPr/>
            <p:nvPr/>
          </p:nvSpPr>
          <p:spPr>
            <a:xfrm>
              <a:off x="-228444" y="704569"/>
              <a:ext cx="2812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b="1" dirty="0">
                  <a:solidFill>
                    <a:srgbClr val="ECE15B"/>
                  </a:solidFill>
                  <a:latin typeface="Arial" panose="020B0604020202020204" pitchFamily="34" charset="0"/>
                </a:rPr>
                <a:t>Plataforma x Idade</a:t>
              </a:r>
              <a:endParaRPr lang="pt-BR" sz="2000" dirty="0">
                <a:solidFill>
                  <a:srgbClr val="ECE15B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3B854A6-E069-A63F-DB65-1B5123D51FB1}"/>
              </a:ext>
            </a:extLst>
          </p:cNvPr>
          <p:cNvGrpSpPr/>
          <p:nvPr/>
        </p:nvGrpSpPr>
        <p:grpSpPr>
          <a:xfrm>
            <a:off x="3129077" y="1042249"/>
            <a:ext cx="2812201" cy="2971073"/>
            <a:chOff x="529673" y="3390355"/>
            <a:chExt cx="2812201" cy="2971073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A0ED27B9-0CEC-EB19-710D-4576D6A3A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917" t="16173" r="35633"/>
            <a:stretch/>
          </p:blipFill>
          <p:spPr>
            <a:xfrm>
              <a:off x="716830" y="3763997"/>
              <a:ext cx="2603706" cy="2597431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9F3AA94-3646-C8D0-6F73-745FEB940CBF}"/>
                </a:ext>
              </a:extLst>
            </p:cNvPr>
            <p:cNvSpPr/>
            <p:nvPr/>
          </p:nvSpPr>
          <p:spPr>
            <a:xfrm>
              <a:off x="529673" y="3390355"/>
              <a:ext cx="2812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000" b="1" dirty="0">
                  <a:solidFill>
                    <a:srgbClr val="ECE15B"/>
                  </a:solidFill>
                  <a:latin typeface="Arial" panose="020B0604020202020204" pitchFamily="34" charset="0"/>
                </a:rPr>
                <a:t>Plataforma x Gênero</a:t>
              </a:r>
              <a:endParaRPr lang="pt-BR" sz="2000" dirty="0">
                <a:solidFill>
                  <a:srgbClr val="ECE15B"/>
                </a:solidFill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6D3F5DB-6046-CCE7-088B-6C5B465D8439}"/>
              </a:ext>
            </a:extLst>
          </p:cNvPr>
          <p:cNvGrpSpPr/>
          <p:nvPr/>
        </p:nvGrpSpPr>
        <p:grpSpPr>
          <a:xfrm>
            <a:off x="6241608" y="874380"/>
            <a:ext cx="2812201" cy="2899804"/>
            <a:chOff x="2529933" y="1517157"/>
            <a:chExt cx="2812201" cy="289980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5546A826-DB41-A094-A6AD-D44CD66D0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218" t="13658" r="34632"/>
            <a:stretch/>
          </p:blipFill>
          <p:spPr>
            <a:xfrm>
              <a:off x="2673561" y="1829415"/>
              <a:ext cx="2603706" cy="2587546"/>
            </a:xfrm>
            <a:prstGeom prst="rect">
              <a:avLst/>
            </a:prstGeom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221C491-2726-12C2-2AF7-848EC640851A}"/>
                </a:ext>
              </a:extLst>
            </p:cNvPr>
            <p:cNvSpPr/>
            <p:nvPr/>
          </p:nvSpPr>
          <p:spPr>
            <a:xfrm>
              <a:off x="2529933" y="1517157"/>
              <a:ext cx="28122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b="1" dirty="0">
                  <a:solidFill>
                    <a:srgbClr val="ECE15B"/>
                  </a:solidFill>
                  <a:latin typeface="Arial" panose="020B0604020202020204" pitchFamily="34" charset="0"/>
                </a:rPr>
                <a:t>Plataforma x Profissão</a:t>
              </a:r>
              <a:endParaRPr lang="pt-BR" dirty="0">
                <a:solidFill>
                  <a:srgbClr val="ECE15B"/>
                </a:solidFill>
              </a:endParaRPr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EDDF4E14-063F-3FDF-80A7-4E50335105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40" y="4244962"/>
            <a:ext cx="5486360" cy="18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18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1389E96-B599-C38D-FFD5-715095A1D103}"/>
              </a:ext>
            </a:extLst>
          </p:cNvPr>
          <p:cNvGrpSpPr/>
          <p:nvPr/>
        </p:nvGrpSpPr>
        <p:grpSpPr>
          <a:xfrm>
            <a:off x="179512" y="376198"/>
            <a:ext cx="8697453" cy="1512168"/>
            <a:chOff x="179512" y="332656"/>
            <a:chExt cx="8697453" cy="151216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7C6AF95-0E59-3A96-CF49-3D2B72D3C02B}"/>
                </a:ext>
              </a:extLst>
            </p:cNvPr>
            <p:cNvSpPr/>
            <p:nvPr/>
          </p:nvSpPr>
          <p:spPr>
            <a:xfrm>
              <a:off x="179513" y="538750"/>
              <a:ext cx="8697452" cy="1306074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AFCED45-FD88-75B3-0B25-1FEC45DD9CDA}"/>
                </a:ext>
              </a:extLst>
            </p:cNvPr>
            <p:cNvGrpSpPr/>
            <p:nvPr/>
          </p:nvGrpSpPr>
          <p:grpSpPr>
            <a:xfrm>
              <a:off x="179512" y="332656"/>
              <a:ext cx="8697452" cy="79410"/>
              <a:chOff x="446533" y="901318"/>
              <a:chExt cx="11298934" cy="98554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7375D88-EEC0-14EB-206F-725D58FA240E}"/>
                  </a:ext>
                </a:extLst>
              </p:cNvPr>
              <p:cNvSpPr/>
              <p:nvPr/>
            </p:nvSpPr>
            <p:spPr>
              <a:xfrm>
                <a:off x="446533" y="901318"/>
                <a:ext cx="3698300" cy="98554"/>
              </a:xfrm>
              <a:prstGeom prst="rect">
                <a:avLst/>
              </a:prstGeom>
              <a:solidFill>
                <a:srgbClr val="1A32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7DE3155-8573-CD18-2BCA-60DFE3BED351}"/>
                  </a:ext>
                </a:extLst>
              </p:cNvPr>
              <p:cNvSpPr/>
              <p:nvPr/>
            </p:nvSpPr>
            <p:spPr>
              <a:xfrm>
                <a:off x="4246850" y="901318"/>
                <a:ext cx="3698300" cy="98554"/>
              </a:xfrm>
              <a:prstGeom prst="rect">
                <a:avLst/>
              </a:prstGeom>
              <a:solidFill>
                <a:srgbClr val="4590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D23ED55-00BF-3D71-DC3F-4AABEA97A01F}"/>
                  </a:ext>
                </a:extLst>
              </p:cNvPr>
              <p:cNvSpPr/>
              <p:nvPr/>
            </p:nvSpPr>
            <p:spPr>
              <a:xfrm>
                <a:off x="8047167" y="901318"/>
                <a:ext cx="3698300" cy="98554"/>
              </a:xfrm>
              <a:prstGeom prst="rect">
                <a:avLst/>
              </a:prstGeom>
              <a:solidFill>
                <a:srgbClr val="969F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E57ED9-B155-AD55-A9B8-8845109716F6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BED9A73-DFC9-AEE5-EAC4-47D39CBC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" y="2249172"/>
            <a:ext cx="9144000" cy="37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FA1B336-5AB1-0DAA-4A6B-7961D8449E2F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6" name="Espaço Reservado para Número de Slide 3">
            <a:extLst>
              <a:ext uri="{FF2B5EF4-FFF2-40B4-BE49-F238E27FC236}">
                <a16:creationId xmlns:a16="http://schemas.microsoft.com/office/drawing/2014/main" id="{7892B1C2-3CDF-6510-F953-D1D6C1F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81EE-FA8D-409C-1A00-30A1A5B8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7313C4A2-DAA7-7452-90D5-91E67A3746B1}"/>
              </a:ext>
            </a:extLst>
          </p:cNvPr>
          <p:cNvGrpSpPr/>
          <p:nvPr/>
        </p:nvGrpSpPr>
        <p:grpSpPr>
          <a:xfrm>
            <a:off x="179512" y="376198"/>
            <a:ext cx="8697453" cy="1512168"/>
            <a:chOff x="179512" y="332656"/>
            <a:chExt cx="8697453" cy="151216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EF90972-CB8E-6B69-600B-BABA68C17A1F}"/>
                </a:ext>
              </a:extLst>
            </p:cNvPr>
            <p:cNvSpPr/>
            <p:nvPr/>
          </p:nvSpPr>
          <p:spPr>
            <a:xfrm>
              <a:off x="179513" y="538750"/>
              <a:ext cx="8697452" cy="1306074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BE4F0F4-FDB0-CA4C-DF89-BEF7FE9F93D0}"/>
                </a:ext>
              </a:extLst>
            </p:cNvPr>
            <p:cNvGrpSpPr/>
            <p:nvPr/>
          </p:nvGrpSpPr>
          <p:grpSpPr>
            <a:xfrm>
              <a:off x="179512" y="332656"/>
              <a:ext cx="8697452" cy="79410"/>
              <a:chOff x="446533" y="901318"/>
              <a:chExt cx="11298934" cy="98554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534957FA-9D28-C977-0386-C785C0E7EC9E}"/>
                  </a:ext>
                </a:extLst>
              </p:cNvPr>
              <p:cNvSpPr/>
              <p:nvPr/>
            </p:nvSpPr>
            <p:spPr>
              <a:xfrm>
                <a:off x="446533" y="901318"/>
                <a:ext cx="3698300" cy="98554"/>
              </a:xfrm>
              <a:prstGeom prst="rect">
                <a:avLst/>
              </a:prstGeom>
              <a:solidFill>
                <a:srgbClr val="1A32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A526AE2-2BA5-92D5-9186-944C856A3575}"/>
                  </a:ext>
                </a:extLst>
              </p:cNvPr>
              <p:cNvSpPr/>
              <p:nvPr/>
            </p:nvSpPr>
            <p:spPr>
              <a:xfrm>
                <a:off x="4246850" y="901318"/>
                <a:ext cx="3698300" cy="98554"/>
              </a:xfrm>
              <a:prstGeom prst="rect">
                <a:avLst/>
              </a:prstGeom>
              <a:solidFill>
                <a:srgbClr val="4590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E97BAFE-C82F-DA76-43E2-A2E3910FB1DC}"/>
                  </a:ext>
                </a:extLst>
              </p:cNvPr>
              <p:cNvSpPr/>
              <p:nvPr/>
            </p:nvSpPr>
            <p:spPr>
              <a:xfrm>
                <a:off x="8047167" y="901318"/>
                <a:ext cx="3698300" cy="98554"/>
              </a:xfrm>
              <a:prstGeom prst="rect">
                <a:avLst/>
              </a:prstGeom>
              <a:solidFill>
                <a:srgbClr val="969F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BE0323-DC1C-1360-D026-41325AA8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003386"/>
            <a:ext cx="8272212" cy="5102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F3FBE6-D0F7-7F5A-45DC-5078ABE916FD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B07A4AC-2E34-62EC-63AE-4B3A6EC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7" y="2763459"/>
            <a:ext cx="5835305" cy="33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DC2E693-9DEF-A45C-4FEC-3280C05B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64" y="1080329"/>
            <a:ext cx="5143500" cy="17526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1896BD-E624-538B-F534-72FC11CA5DA9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20" name="Espaço Reservado para Número de Slide 3">
            <a:extLst>
              <a:ext uri="{FF2B5EF4-FFF2-40B4-BE49-F238E27FC236}">
                <a16:creationId xmlns:a16="http://schemas.microsoft.com/office/drawing/2014/main" id="{7CFDEF1E-6763-8B83-9FEE-EB215345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8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1C04F4A-9BBB-E730-03A6-C725739B5C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11470" y="-27421"/>
            <a:ext cx="9155470" cy="6214488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7B2E30C-0330-480B-8DFE-8E938F284519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064C3E-8B3A-C715-5E1C-5A69B2E6FFEF}"/>
              </a:ext>
            </a:extLst>
          </p:cNvPr>
          <p:cNvSpPr/>
          <p:nvPr/>
        </p:nvSpPr>
        <p:spPr>
          <a:xfrm>
            <a:off x="366242" y="-14610"/>
            <a:ext cx="8561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C000"/>
                </a:solidFill>
                <a:latin typeface="Arial" panose="020B0604020202020204" pitchFamily="34" charset="0"/>
              </a:rPr>
              <a:t>Análise de dados</a:t>
            </a:r>
            <a:endParaRPr lang="pt-BR" sz="5400" dirty="0">
              <a:solidFill>
                <a:srgbClr val="FFC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807A8F2-C9B6-BE06-9524-D9D9AC19D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534" y="4420386"/>
            <a:ext cx="6057900" cy="17240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CBB0A8-C2E1-D87A-8F3D-EEE764143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23" y="962314"/>
            <a:ext cx="6724650" cy="17335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E6E3E5-FB65-40A6-ED26-7398224C5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15" y="2805597"/>
            <a:ext cx="7124700" cy="1524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B2978CA-47D6-DF3F-EBC9-3B7366C048A5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5" name="Espaço Reservado para Número de Slide 3">
            <a:extLst>
              <a:ext uri="{FF2B5EF4-FFF2-40B4-BE49-F238E27FC236}">
                <a16:creationId xmlns:a16="http://schemas.microsoft.com/office/drawing/2014/main" id="{0D7B4E8C-422D-909C-D487-016B8BD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6542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B84A-3244-06FB-B669-BFB41448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3EAD21E6-0365-44EA-B584-496A78E43B47}"/>
              </a:ext>
            </a:extLst>
          </p:cNvPr>
          <p:cNvGrpSpPr/>
          <p:nvPr/>
        </p:nvGrpSpPr>
        <p:grpSpPr>
          <a:xfrm>
            <a:off x="179512" y="376198"/>
            <a:ext cx="8697453" cy="1512168"/>
            <a:chOff x="179512" y="332656"/>
            <a:chExt cx="8697453" cy="151216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B1D79C1-E7C4-1F35-3652-E0FEB16689A7}"/>
                </a:ext>
              </a:extLst>
            </p:cNvPr>
            <p:cNvSpPr/>
            <p:nvPr/>
          </p:nvSpPr>
          <p:spPr>
            <a:xfrm>
              <a:off x="179513" y="538750"/>
              <a:ext cx="8697452" cy="1306074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4AF6548-2E7A-4504-616B-8F53D5BD1FDA}"/>
                </a:ext>
              </a:extLst>
            </p:cNvPr>
            <p:cNvGrpSpPr/>
            <p:nvPr/>
          </p:nvGrpSpPr>
          <p:grpSpPr>
            <a:xfrm>
              <a:off x="179512" y="332656"/>
              <a:ext cx="8697452" cy="79410"/>
              <a:chOff x="446533" y="901318"/>
              <a:chExt cx="11298934" cy="9855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5B38480-99DC-AA7A-B5A1-7D4CAA920AA2}"/>
                  </a:ext>
                </a:extLst>
              </p:cNvPr>
              <p:cNvSpPr/>
              <p:nvPr/>
            </p:nvSpPr>
            <p:spPr>
              <a:xfrm>
                <a:off x="446533" y="901318"/>
                <a:ext cx="3698300" cy="98554"/>
              </a:xfrm>
              <a:prstGeom prst="rect">
                <a:avLst/>
              </a:prstGeom>
              <a:solidFill>
                <a:srgbClr val="1A32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9BB44841-C960-9808-6042-9D22E769EF42}"/>
                  </a:ext>
                </a:extLst>
              </p:cNvPr>
              <p:cNvSpPr/>
              <p:nvPr/>
            </p:nvSpPr>
            <p:spPr>
              <a:xfrm>
                <a:off x="4246850" y="901318"/>
                <a:ext cx="3698300" cy="98554"/>
              </a:xfrm>
              <a:prstGeom prst="rect">
                <a:avLst/>
              </a:prstGeom>
              <a:solidFill>
                <a:srgbClr val="4590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97865B1-50B5-264A-8E45-3B73C9FCF829}"/>
                  </a:ext>
                </a:extLst>
              </p:cNvPr>
              <p:cNvSpPr/>
              <p:nvPr/>
            </p:nvSpPr>
            <p:spPr>
              <a:xfrm>
                <a:off x="8047167" y="901318"/>
                <a:ext cx="3698300" cy="98554"/>
              </a:xfrm>
              <a:prstGeom prst="rect">
                <a:avLst/>
              </a:prstGeom>
              <a:solidFill>
                <a:srgbClr val="969F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E0103A-FE92-FF94-A7C3-2667846E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B0122F-B71E-9DBD-FAD0-41500972214C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B5D3A67-8FE7-EC2C-C162-8089506A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38" y="1938834"/>
            <a:ext cx="7198253" cy="427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3E8C857-F80C-4422-C674-73E715AC589B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434E86FC-7FAB-5E16-C433-9D962B3F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2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B84A-3244-06FB-B669-BFB41448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3EAD21E6-0365-44EA-B584-496A78E43B47}"/>
              </a:ext>
            </a:extLst>
          </p:cNvPr>
          <p:cNvGrpSpPr/>
          <p:nvPr/>
        </p:nvGrpSpPr>
        <p:grpSpPr>
          <a:xfrm>
            <a:off x="179512" y="376198"/>
            <a:ext cx="8697453" cy="1512168"/>
            <a:chOff x="179512" y="332656"/>
            <a:chExt cx="8697453" cy="151216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B1D79C1-E7C4-1F35-3652-E0FEB16689A7}"/>
                </a:ext>
              </a:extLst>
            </p:cNvPr>
            <p:cNvSpPr/>
            <p:nvPr/>
          </p:nvSpPr>
          <p:spPr>
            <a:xfrm>
              <a:off x="179513" y="538750"/>
              <a:ext cx="8697452" cy="1306074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4AF6548-2E7A-4504-616B-8F53D5BD1FDA}"/>
                </a:ext>
              </a:extLst>
            </p:cNvPr>
            <p:cNvGrpSpPr/>
            <p:nvPr/>
          </p:nvGrpSpPr>
          <p:grpSpPr>
            <a:xfrm>
              <a:off x="179512" y="332656"/>
              <a:ext cx="8697452" cy="79410"/>
              <a:chOff x="446533" y="901318"/>
              <a:chExt cx="11298934" cy="9855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5B38480-99DC-AA7A-B5A1-7D4CAA920AA2}"/>
                  </a:ext>
                </a:extLst>
              </p:cNvPr>
              <p:cNvSpPr/>
              <p:nvPr/>
            </p:nvSpPr>
            <p:spPr>
              <a:xfrm>
                <a:off x="446533" y="901318"/>
                <a:ext cx="3698300" cy="98554"/>
              </a:xfrm>
              <a:prstGeom prst="rect">
                <a:avLst/>
              </a:prstGeom>
              <a:solidFill>
                <a:srgbClr val="1A32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9BB44841-C960-9808-6042-9D22E769EF42}"/>
                  </a:ext>
                </a:extLst>
              </p:cNvPr>
              <p:cNvSpPr/>
              <p:nvPr/>
            </p:nvSpPr>
            <p:spPr>
              <a:xfrm>
                <a:off x="4246850" y="901318"/>
                <a:ext cx="3698300" cy="98554"/>
              </a:xfrm>
              <a:prstGeom prst="rect">
                <a:avLst/>
              </a:prstGeom>
              <a:solidFill>
                <a:srgbClr val="4590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97865B1-50B5-264A-8E45-3B73C9FCF829}"/>
                  </a:ext>
                </a:extLst>
              </p:cNvPr>
              <p:cNvSpPr/>
              <p:nvPr/>
            </p:nvSpPr>
            <p:spPr>
              <a:xfrm>
                <a:off x="8047167" y="901318"/>
                <a:ext cx="3698300" cy="98554"/>
              </a:xfrm>
              <a:prstGeom prst="rect">
                <a:avLst/>
              </a:prstGeom>
              <a:solidFill>
                <a:srgbClr val="969F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E0103A-FE92-FF94-A7C3-2667846E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B0122F-B71E-9DBD-FAD0-41500972214C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D75DBAB-FC0C-F69A-9D75-F179E2B1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6" y="1834769"/>
            <a:ext cx="7056784" cy="43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14E796E-8EC2-43EB-70A0-A6C1974D001F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4" name="Espaço Reservado para Número de Slide 3">
            <a:extLst>
              <a:ext uri="{FF2B5EF4-FFF2-40B4-BE49-F238E27FC236}">
                <a16:creationId xmlns:a16="http://schemas.microsoft.com/office/drawing/2014/main" id="{731A5DC2-0319-4DAB-C57C-688F981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AFB03F-0C2F-A489-7F1D-B48AAE9E6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11470" y="-27421"/>
            <a:ext cx="9155470" cy="6214488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7B2E30C-0330-480B-8DFE-8E938F284519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8C7341E-9EAE-4484-B509-8062F750BED7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064C3E-8B3A-C715-5E1C-5A69B2E6FFEF}"/>
              </a:ext>
            </a:extLst>
          </p:cNvPr>
          <p:cNvSpPr/>
          <p:nvPr/>
        </p:nvSpPr>
        <p:spPr>
          <a:xfrm>
            <a:off x="-28675" y="64113"/>
            <a:ext cx="8958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chemeClr val="bg2"/>
                </a:solidFill>
                <a:latin typeface="Arial" panose="020B0604020202020204" pitchFamily="34" charset="0"/>
              </a:rPr>
              <a:t>Análise dos dados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4FB828-8F5C-E543-FA4D-307FF271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34BF56-7B04-D060-AB93-1CA9FCBEC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7" y="1058155"/>
            <a:ext cx="9072000" cy="16357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5A99CD-B742-D588-6BDF-4B8F2CB81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648" y="2845052"/>
            <a:ext cx="3406122" cy="26616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0C41E5-26DF-57CF-5711-968F741E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30" y="2864368"/>
            <a:ext cx="2894386" cy="25994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965D311-72BF-9E53-CB46-856B46893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54" y="3769456"/>
            <a:ext cx="21240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B84A-3244-06FB-B669-BFB41448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3EAD21E6-0365-44EA-B584-496A78E43B47}"/>
              </a:ext>
            </a:extLst>
          </p:cNvPr>
          <p:cNvGrpSpPr/>
          <p:nvPr/>
        </p:nvGrpSpPr>
        <p:grpSpPr>
          <a:xfrm>
            <a:off x="179512" y="376198"/>
            <a:ext cx="8697453" cy="1512168"/>
            <a:chOff x="179512" y="332656"/>
            <a:chExt cx="8697453" cy="151216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B1D79C1-E7C4-1F35-3652-E0FEB16689A7}"/>
                </a:ext>
              </a:extLst>
            </p:cNvPr>
            <p:cNvSpPr/>
            <p:nvPr/>
          </p:nvSpPr>
          <p:spPr>
            <a:xfrm>
              <a:off x="179513" y="538750"/>
              <a:ext cx="8697452" cy="1306074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4AF6548-2E7A-4504-616B-8F53D5BD1FDA}"/>
                </a:ext>
              </a:extLst>
            </p:cNvPr>
            <p:cNvGrpSpPr/>
            <p:nvPr/>
          </p:nvGrpSpPr>
          <p:grpSpPr>
            <a:xfrm>
              <a:off x="179512" y="332656"/>
              <a:ext cx="8697452" cy="79410"/>
              <a:chOff x="446533" y="901318"/>
              <a:chExt cx="11298934" cy="9855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5B38480-99DC-AA7A-B5A1-7D4CAA920AA2}"/>
                  </a:ext>
                </a:extLst>
              </p:cNvPr>
              <p:cNvSpPr/>
              <p:nvPr/>
            </p:nvSpPr>
            <p:spPr>
              <a:xfrm>
                <a:off x="446533" y="901318"/>
                <a:ext cx="3698300" cy="98554"/>
              </a:xfrm>
              <a:prstGeom prst="rect">
                <a:avLst/>
              </a:prstGeom>
              <a:solidFill>
                <a:srgbClr val="1A32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9BB44841-C960-9808-6042-9D22E769EF42}"/>
                  </a:ext>
                </a:extLst>
              </p:cNvPr>
              <p:cNvSpPr/>
              <p:nvPr/>
            </p:nvSpPr>
            <p:spPr>
              <a:xfrm>
                <a:off x="4246850" y="901318"/>
                <a:ext cx="3698300" cy="98554"/>
              </a:xfrm>
              <a:prstGeom prst="rect">
                <a:avLst/>
              </a:prstGeom>
              <a:solidFill>
                <a:srgbClr val="4590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97865B1-50B5-264A-8E45-3B73C9FCF829}"/>
                  </a:ext>
                </a:extLst>
              </p:cNvPr>
              <p:cNvSpPr/>
              <p:nvPr/>
            </p:nvSpPr>
            <p:spPr>
              <a:xfrm>
                <a:off x="8047167" y="901318"/>
                <a:ext cx="3698300" cy="98554"/>
              </a:xfrm>
              <a:prstGeom prst="rect">
                <a:avLst/>
              </a:prstGeom>
              <a:solidFill>
                <a:srgbClr val="969F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E0103A-FE92-FF94-A7C3-2667846E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B0122F-B71E-9DBD-FAD0-41500972214C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7E73A2D-DE08-8C9C-504B-4FCC5AB0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68777"/>
            <a:ext cx="7457455" cy="43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6E17FA5-F976-C104-A165-C33EC21E7503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4" name="Espaço Reservado para Número de Slide 3">
            <a:extLst>
              <a:ext uri="{FF2B5EF4-FFF2-40B4-BE49-F238E27FC236}">
                <a16:creationId xmlns:a16="http://schemas.microsoft.com/office/drawing/2014/main" id="{A514C7B9-5CDC-7BA3-EC00-E0644AE4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9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B84A-3244-06FB-B669-BFB41448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3EAD21E6-0365-44EA-B584-496A78E43B47}"/>
              </a:ext>
            </a:extLst>
          </p:cNvPr>
          <p:cNvGrpSpPr/>
          <p:nvPr/>
        </p:nvGrpSpPr>
        <p:grpSpPr>
          <a:xfrm>
            <a:off x="179512" y="376198"/>
            <a:ext cx="8697453" cy="1512168"/>
            <a:chOff x="179512" y="332656"/>
            <a:chExt cx="8697453" cy="151216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B1D79C1-E7C4-1F35-3652-E0FEB16689A7}"/>
                </a:ext>
              </a:extLst>
            </p:cNvPr>
            <p:cNvSpPr/>
            <p:nvPr/>
          </p:nvSpPr>
          <p:spPr>
            <a:xfrm>
              <a:off x="179513" y="538750"/>
              <a:ext cx="8697452" cy="1306074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4AF6548-2E7A-4504-616B-8F53D5BD1FDA}"/>
                </a:ext>
              </a:extLst>
            </p:cNvPr>
            <p:cNvGrpSpPr/>
            <p:nvPr/>
          </p:nvGrpSpPr>
          <p:grpSpPr>
            <a:xfrm>
              <a:off x="179512" y="332656"/>
              <a:ext cx="8697452" cy="79410"/>
              <a:chOff x="446533" y="901318"/>
              <a:chExt cx="11298934" cy="9855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5B38480-99DC-AA7A-B5A1-7D4CAA920AA2}"/>
                  </a:ext>
                </a:extLst>
              </p:cNvPr>
              <p:cNvSpPr/>
              <p:nvPr/>
            </p:nvSpPr>
            <p:spPr>
              <a:xfrm>
                <a:off x="446533" y="901318"/>
                <a:ext cx="3698300" cy="98554"/>
              </a:xfrm>
              <a:prstGeom prst="rect">
                <a:avLst/>
              </a:prstGeom>
              <a:solidFill>
                <a:srgbClr val="1A32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9BB44841-C960-9808-6042-9D22E769EF42}"/>
                  </a:ext>
                </a:extLst>
              </p:cNvPr>
              <p:cNvSpPr/>
              <p:nvPr/>
            </p:nvSpPr>
            <p:spPr>
              <a:xfrm>
                <a:off x="4246850" y="901318"/>
                <a:ext cx="3698300" cy="98554"/>
              </a:xfrm>
              <a:prstGeom prst="rect">
                <a:avLst/>
              </a:prstGeom>
              <a:solidFill>
                <a:srgbClr val="4590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97865B1-50B5-264A-8E45-3B73C9FCF829}"/>
                  </a:ext>
                </a:extLst>
              </p:cNvPr>
              <p:cNvSpPr/>
              <p:nvPr/>
            </p:nvSpPr>
            <p:spPr>
              <a:xfrm>
                <a:off x="8047167" y="901318"/>
                <a:ext cx="3698300" cy="98554"/>
              </a:xfrm>
              <a:prstGeom prst="rect">
                <a:avLst/>
              </a:prstGeom>
              <a:solidFill>
                <a:srgbClr val="969F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E0103A-FE92-FF94-A7C3-2667846E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B0122F-B71E-9DBD-FAD0-41500972214C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704704FC-917A-CD6D-F4E0-5DC311E4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22" y="1855044"/>
            <a:ext cx="7414086" cy="441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863FEF0-27C7-DC08-F7A2-E5EB568DEF20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4" name="Espaço Reservado para Número de Slide 3">
            <a:extLst>
              <a:ext uri="{FF2B5EF4-FFF2-40B4-BE49-F238E27FC236}">
                <a16:creationId xmlns:a16="http://schemas.microsoft.com/office/drawing/2014/main" id="{42B655F1-2A87-6A71-B5F1-654E4E2F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03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6291-F26A-AF24-A8F5-BAE51A15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6087383-B10E-B630-AB05-2F86DF620BFF}"/>
              </a:ext>
            </a:extLst>
          </p:cNvPr>
          <p:cNvGrpSpPr/>
          <p:nvPr/>
        </p:nvGrpSpPr>
        <p:grpSpPr>
          <a:xfrm>
            <a:off x="179512" y="376198"/>
            <a:ext cx="8697453" cy="1512168"/>
            <a:chOff x="179512" y="332656"/>
            <a:chExt cx="8697453" cy="151216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C61E2CF-1B8D-92F2-418D-A31C2E8DDDAE}"/>
                </a:ext>
              </a:extLst>
            </p:cNvPr>
            <p:cNvSpPr/>
            <p:nvPr/>
          </p:nvSpPr>
          <p:spPr>
            <a:xfrm>
              <a:off x="179513" y="538750"/>
              <a:ext cx="8697452" cy="1306074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92F2626-19A1-B250-6631-15C5F43EDA66}"/>
                </a:ext>
              </a:extLst>
            </p:cNvPr>
            <p:cNvGrpSpPr/>
            <p:nvPr/>
          </p:nvGrpSpPr>
          <p:grpSpPr>
            <a:xfrm>
              <a:off x="179512" y="332656"/>
              <a:ext cx="8697452" cy="79410"/>
              <a:chOff x="446533" y="901318"/>
              <a:chExt cx="11298934" cy="98554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953CED69-9A22-962C-F0BC-D761D27C949D}"/>
                  </a:ext>
                </a:extLst>
              </p:cNvPr>
              <p:cNvSpPr/>
              <p:nvPr/>
            </p:nvSpPr>
            <p:spPr>
              <a:xfrm>
                <a:off x="446533" y="901318"/>
                <a:ext cx="3698300" cy="98554"/>
              </a:xfrm>
              <a:prstGeom prst="rect">
                <a:avLst/>
              </a:prstGeom>
              <a:solidFill>
                <a:srgbClr val="1A32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19AA4F1-FDA2-A4BC-E667-9547C90FD9BD}"/>
                  </a:ext>
                </a:extLst>
              </p:cNvPr>
              <p:cNvSpPr/>
              <p:nvPr/>
            </p:nvSpPr>
            <p:spPr>
              <a:xfrm>
                <a:off x="4246850" y="901318"/>
                <a:ext cx="3698300" cy="98554"/>
              </a:xfrm>
              <a:prstGeom prst="rect">
                <a:avLst/>
              </a:prstGeom>
              <a:solidFill>
                <a:srgbClr val="4590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E065341-AFB7-941D-E684-8CA044BCF70B}"/>
                  </a:ext>
                </a:extLst>
              </p:cNvPr>
              <p:cNvSpPr/>
              <p:nvPr/>
            </p:nvSpPr>
            <p:spPr>
              <a:xfrm>
                <a:off x="8047167" y="901318"/>
                <a:ext cx="3698300" cy="98554"/>
              </a:xfrm>
              <a:prstGeom prst="rect">
                <a:avLst/>
              </a:prstGeom>
              <a:solidFill>
                <a:srgbClr val="969F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6F66E76-062A-419F-15D6-CA779898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34459FD-384A-CC6F-33E7-EC6CCB1FFB06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ACB63AC-BDFB-4068-D593-D87E22BF9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8"/>
          <a:stretch/>
        </p:blipFill>
        <p:spPr bwMode="auto">
          <a:xfrm>
            <a:off x="17204" y="2419325"/>
            <a:ext cx="9126795" cy="297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58EC8C2-F7C0-9F46-B67A-F4BA2F0D8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0" t="36410" b="32643"/>
          <a:stretch/>
        </p:blipFill>
        <p:spPr bwMode="auto">
          <a:xfrm>
            <a:off x="8162925" y="5503049"/>
            <a:ext cx="981075" cy="8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A993A723-27BB-A036-989B-C21167894D05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20" name="Espaço Reservado para Número de Slide 3">
            <a:extLst>
              <a:ext uri="{FF2B5EF4-FFF2-40B4-BE49-F238E27FC236}">
                <a16:creationId xmlns:a16="http://schemas.microsoft.com/office/drawing/2014/main" id="{223EAD25-6A36-1121-9037-289EE6B0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1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65B3716-E8C4-B29C-E2AE-FF03B538F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5735" y="-22546"/>
            <a:ext cx="9155470" cy="6214488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7B2E30C-0330-480B-8DFE-8E938F284519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064C3E-8B3A-C715-5E1C-5A69B2E6FFEF}"/>
              </a:ext>
            </a:extLst>
          </p:cNvPr>
          <p:cNvSpPr/>
          <p:nvPr/>
        </p:nvSpPr>
        <p:spPr>
          <a:xfrm>
            <a:off x="462825" y="427912"/>
            <a:ext cx="8675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rgbClr val="00204F"/>
                </a:solidFill>
                <a:latin typeface="Arial" panose="020B0604020202020204" pitchFamily="34" charset="0"/>
              </a:rPr>
              <a:t>Análise de dados</a:t>
            </a:r>
            <a:endParaRPr lang="pt-BR" sz="6000" dirty="0">
              <a:solidFill>
                <a:srgbClr val="00204F"/>
              </a:solidFill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820900B7-D9DF-B54F-05A6-953833FE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21806"/>
            <a:ext cx="83629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C19F3D0-ECF4-BDDB-FD1C-E37F75B210F6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5686976D-216F-63FE-DE0C-037BB213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6531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B84A-3244-06FB-B669-BFB41448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3EAD21E6-0365-44EA-B584-496A78E43B47}"/>
              </a:ext>
            </a:extLst>
          </p:cNvPr>
          <p:cNvGrpSpPr/>
          <p:nvPr/>
        </p:nvGrpSpPr>
        <p:grpSpPr>
          <a:xfrm>
            <a:off x="179512" y="376198"/>
            <a:ext cx="8697453" cy="1512168"/>
            <a:chOff x="179512" y="332656"/>
            <a:chExt cx="8697453" cy="151216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B1D79C1-E7C4-1F35-3652-E0FEB16689A7}"/>
                </a:ext>
              </a:extLst>
            </p:cNvPr>
            <p:cNvSpPr/>
            <p:nvPr/>
          </p:nvSpPr>
          <p:spPr>
            <a:xfrm>
              <a:off x="179513" y="538750"/>
              <a:ext cx="8697452" cy="1306074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4AF6548-2E7A-4504-616B-8F53D5BD1FDA}"/>
                </a:ext>
              </a:extLst>
            </p:cNvPr>
            <p:cNvGrpSpPr/>
            <p:nvPr/>
          </p:nvGrpSpPr>
          <p:grpSpPr>
            <a:xfrm>
              <a:off x="179512" y="332656"/>
              <a:ext cx="8697452" cy="79410"/>
              <a:chOff x="446533" y="901318"/>
              <a:chExt cx="11298934" cy="9855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5B38480-99DC-AA7A-B5A1-7D4CAA920AA2}"/>
                  </a:ext>
                </a:extLst>
              </p:cNvPr>
              <p:cNvSpPr/>
              <p:nvPr/>
            </p:nvSpPr>
            <p:spPr>
              <a:xfrm>
                <a:off x="446533" y="901318"/>
                <a:ext cx="3698300" cy="98554"/>
              </a:xfrm>
              <a:prstGeom prst="rect">
                <a:avLst/>
              </a:prstGeom>
              <a:solidFill>
                <a:srgbClr val="1A32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9BB44841-C960-9808-6042-9D22E769EF42}"/>
                  </a:ext>
                </a:extLst>
              </p:cNvPr>
              <p:cNvSpPr/>
              <p:nvPr/>
            </p:nvSpPr>
            <p:spPr>
              <a:xfrm>
                <a:off x="4246850" y="901318"/>
                <a:ext cx="3698300" cy="98554"/>
              </a:xfrm>
              <a:prstGeom prst="rect">
                <a:avLst/>
              </a:prstGeom>
              <a:solidFill>
                <a:srgbClr val="4590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97865B1-50B5-264A-8E45-3B73C9FCF829}"/>
                  </a:ext>
                </a:extLst>
              </p:cNvPr>
              <p:cNvSpPr/>
              <p:nvPr/>
            </p:nvSpPr>
            <p:spPr>
              <a:xfrm>
                <a:off x="8047167" y="901318"/>
                <a:ext cx="3698300" cy="98554"/>
              </a:xfrm>
              <a:prstGeom prst="rect">
                <a:avLst/>
              </a:prstGeom>
              <a:solidFill>
                <a:srgbClr val="969F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E0103A-FE92-FF94-A7C3-2667846E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800" dirty="0"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B0122F-B71E-9DBD-FAD0-41500972214C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11CD628-C0BC-F593-3A76-9E8EC736B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2" y="1919364"/>
            <a:ext cx="7460343" cy="429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B09C2E-C84B-4E51-94CF-8F32569F53C0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4" name="Espaço Reservado para Número de Slide 3">
            <a:extLst>
              <a:ext uri="{FF2B5EF4-FFF2-40B4-BE49-F238E27FC236}">
                <a16:creationId xmlns:a16="http://schemas.microsoft.com/office/drawing/2014/main" id="{902859B0-82EC-ACA8-F7FC-97B210A2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43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968F69-FF08-7A5E-E1E6-EA3F2FAAB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4C79361-82AC-80FD-E601-3C47EB6AE4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5735" y="-18455"/>
            <a:ext cx="9155470" cy="6214488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35095B5B-C2B9-5B40-C377-CF6F9B8661BA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76FCD7-0C4C-C273-AEE2-173EBF0A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B437D9-B2BB-D9C5-F9C5-94E8F90B5322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18B2C13-CDFC-E094-3DBC-13820BA81FD3}"/>
              </a:ext>
            </a:extLst>
          </p:cNvPr>
          <p:cNvSpPr/>
          <p:nvPr/>
        </p:nvSpPr>
        <p:spPr>
          <a:xfrm>
            <a:off x="201479" y="-33953"/>
            <a:ext cx="7188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2"/>
                </a:solidFill>
                <a:latin typeface="Arial" panose="020B0604020202020204" pitchFamily="34" charset="0"/>
              </a:rPr>
              <a:t>Análise de dados</a:t>
            </a:r>
            <a:endParaRPr lang="pt-BR" sz="5400" dirty="0">
              <a:solidFill>
                <a:schemeClr val="bg2"/>
              </a:solidFill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70F5B3A2-2105-0DC4-D3EF-7EFC00F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921" y="1173673"/>
            <a:ext cx="2652437" cy="24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7D0FCDFC-7BBA-F05C-4313-E757AE61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" y="904875"/>
            <a:ext cx="3017900" cy="28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D4AD4016-4112-2E51-9CAF-78041534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23" y="3457409"/>
            <a:ext cx="2916847" cy="278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>
            <a:extLst>
              <a:ext uri="{FF2B5EF4-FFF2-40B4-BE49-F238E27FC236}">
                <a16:creationId xmlns:a16="http://schemas.microsoft.com/office/drawing/2014/main" id="{CCE13146-19A1-6A38-6FDA-A7F9BBF5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375" y="503214"/>
            <a:ext cx="2428899" cy="20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>
            <a:extLst>
              <a:ext uri="{FF2B5EF4-FFF2-40B4-BE49-F238E27FC236}">
                <a16:creationId xmlns:a16="http://schemas.microsoft.com/office/drawing/2014/main" id="{B2110749-5A96-AD61-64D8-6E720A83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29" y="3354970"/>
            <a:ext cx="3925237" cy="30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19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tina Web | Home">
            <a:extLst>
              <a:ext uri="{FF2B5EF4-FFF2-40B4-BE49-F238E27FC236}">
                <a16:creationId xmlns:a16="http://schemas.microsoft.com/office/drawing/2014/main" id="{FC09C9C5-901A-2EA9-FA0E-DF8908263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/>
          <a:stretch/>
        </p:blipFill>
        <p:spPr bwMode="auto">
          <a:xfrm>
            <a:off x="-28675" y="-31365"/>
            <a:ext cx="9226015" cy="62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805956-F52B-4D7D-8B3D-FF4F0BDBF1B5}"/>
              </a:ext>
            </a:extLst>
          </p:cNvPr>
          <p:cNvSpPr txBox="1"/>
          <p:nvPr/>
        </p:nvSpPr>
        <p:spPr>
          <a:xfrm>
            <a:off x="-114251" y="1008768"/>
            <a:ext cx="87964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ANÁLISE DOS ALGORITMOS E AVALIAÇÃO DOS 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5394949-A0EB-FF1B-5AF2-F4F58160D7D9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4">
            <a:extLst>
              <a:ext uri="{FF2B5EF4-FFF2-40B4-BE49-F238E27FC236}">
                <a16:creationId xmlns:a16="http://schemas.microsoft.com/office/drawing/2014/main" id="{1E096A49-27E2-FFBE-9335-88F0863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CD7DFA-42C0-64E0-63F6-A37DDF1E6E1C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321153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tina Web | Home">
            <a:extLst>
              <a:ext uri="{FF2B5EF4-FFF2-40B4-BE49-F238E27FC236}">
                <a16:creationId xmlns:a16="http://schemas.microsoft.com/office/drawing/2014/main" id="{FC09C9C5-901A-2EA9-FA0E-DF8908263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/>
          <a:stretch/>
        </p:blipFill>
        <p:spPr bwMode="auto">
          <a:xfrm>
            <a:off x="-28675" y="-31365"/>
            <a:ext cx="9226015" cy="62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805956-F52B-4D7D-8B3D-FF4F0BDBF1B5}"/>
              </a:ext>
            </a:extLst>
          </p:cNvPr>
          <p:cNvSpPr txBox="1"/>
          <p:nvPr/>
        </p:nvSpPr>
        <p:spPr>
          <a:xfrm>
            <a:off x="168046" y="-48601"/>
            <a:ext cx="8796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7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5394949-A0EB-FF1B-5AF2-F4F58160D7D9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4">
            <a:extLst>
              <a:ext uri="{FF2B5EF4-FFF2-40B4-BE49-F238E27FC236}">
                <a16:creationId xmlns:a16="http://schemas.microsoft.com/office/drawing/2014/main" id="{1E096A49-27E2-FFBE-9335-88F0863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CD7DFA-42C0-64E0-63F6-A37DDF1E6E1C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1F1EA-ACDE-462A-6452-13FCA6F48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67" y="1113411"/>
            <a:ext cx="6443393" cy="49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Rectangle 3"/>
          <p:cNvSpPr/>
          <p:nvPr/>
        </p:nvSpPr>
        <p:spPr>
          <a:xfrm>
            <a:off x="4608004" y="7131"/>
            <a:ext cx="2556284" cy="6858000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B64F82-7764-4971-9701-82CD74F41B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810"/>
            <a:ext cx="9144000" cy="514149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2BD3FA-E237-40A8-9730-57D43203D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4" r="21667"/>
          <a:stretch/>
        </p:blipFill>
        <p:spPr>
          <a:xfrm>
            <a:off x="4572000" y="1287810"/>
            <a:ext cx="2592288" cy="5141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1254" y="912055"/>
            <a:ext cx="3444386" cy="48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9600" dirty="0">
                <a:solidFill>
                  <a:prstClr val="whit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</a:t>
            </a:r>
          </a:p>
          <a:p>
            <a:pPr algn="r">
              <a:lnSpc>
                <a:spcPct val="80000"/>
              </a:lnSpc>
            </a:pPr>
            <a:r>
              <a:rPr lang="pt-BR" sz="9600" dirty="0">
                <a:solidFill>
                  <a:prstClr val="whit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FE</a:t>
            </a:r>
          </a:p>
          <a:p>
            <a:pPr algn="r">
              <a:lnSpc>
                <a:spcPct val="80000"/>
              </a:lnSpc>
            </a:pPr>
            <a:r>
              <a:rPr lang="pt-BR" sz="9600" dirty="0">
                <a:solidFill>
                  <a:prstClr val="whit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RÊN</a:t>
            </a:r>
          </a:p>
          <a:p>
            <a:pPr algn="r">
              <a:lnSpc>
                <a:spcPct val="80000"/>
              </a:lnSpc>
            </a:pPr>
            <a:r>
              <a:rPr lang="pt-BR" sz="9600" dirty="0">
                <a:solidFill>
                  <a:prstClr val="whit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CIAS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5499" y="1195296"/>
            <a:ext cx="2769847" cy="5330048"/>
          </a:xfrm>
          <a:prstGeom prst="rect">
            <a:avLst/>
          </a:prstGeom>
          <a:noFill/>
          <a:ln w="28575">
            <a:solidFill>
              <a:schemeClr val="bg1">
                <a:alpha val="3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F48D27-EDAC-CDED-8929-085E7DC90ACF}"/>
              </a:ext>
            </a:extLst>
          </p:cNvPr>
          <p:cNvSpPr/>
          <p:nvPr/>
        </p:nvSpPr>
        <p:spPr>
          <a:xfrm>
            <a:off x="159110" y="5516812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33CCFF"/>
                </a:solidFill>
              </a:rPr>
              <a:t>[1] </a:t>
            </a:r>
            <a:r>
              <a:rPr lang="pt-BR" sz="2000" dirty="0">
                <a:solidFill>
                  <a:schemeClr val="bg1"/>
                </a:solidFill>
              </a:rPr>
              <a:t>KAGGLE.</a:t>
            </a:r>
            <a:r>
              <a:rPr lang="en-US" sz="2000" dirty="0">
                <a:solidFill>
                  <a:schemeClr val="bg1"/>
                </a:solidFill>
              </a:rPr>
              <a:t> Average Time Spent By A User On Social Media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Disponível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em</a:t>
            </a:r>
            <a:r>
              <a:rPr lang="pt-BR" sz="2000" dirty="0">
                <a:solidFill>
                  <a:schemeClr val="bg1"/>
                </a:solidFill>
              </a:rPr>
              <a:t>: </a:t>
            </a:r>
            <a:r>
              <a:rPr lang="pt-BR" sz="1200" b="1" dirty="0">
                <a:solidFill>
                  <a:srgbClr val="00FFFF"/>
                </a:solidFill>
                <a:latin typeface="Arial" panose="020B0604020202020204" pitchFamily="34" charset="0"/>
              </a:rPr>
              <a:t>https://www.kaggle.com/datasets/imyjoshua/average-time-spent-by-a-user-on-social-media </a:t>
            </a:r>
            <a:endParaRPr lang="pt-BR" sz="1200" b="1" dirty="0">
              <a:solidFill>
                <a:srgbClr val="00FFFF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Acesso em 19/03/2024</a:t>
            </a:r>
          </a:p>
        </p:txBody>
      </p:sp>
    </p:spTree>
    <p:extLst>
      <p:ext uri="{BB962C8B-B14F-4D97-AF65-F5344CB8AC3E}">
        <p14:creationId xmlns:p14="http://schemas.microsoft.com/office/powerpoint/2010/main" val="3804412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26 -1.48148E-6 L 0.1948 -1.48148E-6 L -3.88889E-6 -1.48148E-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1.11022E-16 0.3331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/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C7999-ED80-0816-17DD-FB60A67F1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0F97346-D377-26F6-C9C4-EF60484B36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5735" y="270"/>
            <a:ext cx="9155470" cy="621448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EEE8D03C-3DEB-C705-B7F7-091BB95FD1B0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277313-794F-618B-01A2-D4B6014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2C126D-1182-71C2-CC96-F93B5978E38A}"/>
              </a:ext>
            </a:extLst>
          </p:cNvPr>
          <p:cNvSpPr/>
          <p:nvPr/>
        </p:nvSpPr>
        <p:spPr>
          <a:xfrm>
            <a:off x="-28675" y="258243"/>
            <a:ext cx="895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800" b="1" dirty="0">
                <a:solidFill>
                  <a:schemeClr val="bg2"/>
                </a:solidFill>
                <a:latin typeface="Arial" panose="020B0604020202020204" pitchFamily="34" charset="0"/>
              </a:rPr>
              <a:t>Análise dos dados</a:t>
            </a:r>
            <a:endParaRPr lang="pt-BR" sz="4800" dirty="0">
              <a:solidFill>
                <a:schemeClr val="bg2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04767A-CCAE-0E91-30FB-92D9E5586756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59263C0A-ADDF-0F07-C693-0E3A1497F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73"/>
          <a:stretch/>
        </p:blipFill>
        <p:spPr bwMode="auto">
          <a:xfrm>
            <a:off x="-28675" y="1108661"/>
            <a:ext cx="6286092" cy="25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7BC1DE-31F5-B644-DAE2-9688EBFA2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5" t="32878" r="53312" b="32674"/>
          <a:stretch/>
        </p:blipFill>
        <p:spPr bwMode="auto">
          <a:xfrm>
            <a:off x="2165182" y="3563215"/>
            <a:ext cx="2973510" cy="26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9103810-E806-88EA-11F9-BBD2AD2ED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8" t="64629" b="2144"/>
          <a:stretch/>
        </p:blipFill>
        <p:spPr bwMode="auto">
          <a:xfrm>
            <a:off x="5199155" y="3524039"/>
            <a:ext cx="3559325" cy="25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86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AB204-BFC4-8122-B472-BB6362A6C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B7581E-B748-E40E-6621-2A683BFB53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11470" y="-27421"/>
            <a:ext cx="9155470" cy="6214488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9336A3A-EA80-E620-C358-9ACEE5CD8A66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1C81CA-5379-9942-9BFE-A93FAD562C29}"/>
              </a:ext>
            </a:extLst>
          </p:cNvPr>
          <p:cNvSpPr/>
          <p:nvPr/>
        </p:nvSpPr>
        <p:spPr>
          <a:xfrm>
            <a:off x="755576" y="0"/>
            <a:ext cx="8310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rgbClr val="FFC000"/>
                </a:solidFill>
                <a:latin typeface="Arial" panose="020B0604020202020204" pitchFamily="34" charset="0"/>
              </a:rPr>
              <a:t>Análise de dados</a:t>
            </a:r>
            <a:endParaRPr lang="pt-BR" sz="6000" dirty="0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859B2E91-3E55-2A18-E481-AF5DF64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2726FF-71DD-BA0B-0A2D-F9BEDADBCCE7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9BA7D137-E51D-69A7-929A-1275AC740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4"/>
          <a:stretch/>
        </p:blipFill>
        <p:spPr bwMode="auto">
          <a:xfrm>
            <a:off x="985465" y="762624"/>
            <a:ext cx="6875974" cy="54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68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7338D-067A-49D6-8B02-197B56F03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3910E6-1847-9FFB-5935-4CBEB4856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8779" y="270"/>
            <a:ext cx="9155470" cy="621448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4404D293-E9F3-E69A-C2D9-6FFDED696794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1E2669-D60E-ECC1-7F8C-1A316604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AB282A-6936-59F8-CB4B-A4991B34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2" y="1493597"/>
            <a:ext cx="7896886" cy="428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80DB856-38A0-E895-85F5-A1E378301973}"/>
              </a:ext>
            </a:extLst>
          </p:cNvPr>
          <p:cNvSpPr/>
          <p:nvPr/>
        </p:nvSpPr>
        <p:spPr>
          <a:xfrm>
            <a:off x="-28675" y="64113"/>
            <a:ext cx="8958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chemeClr val="bg2"/>
                </a:solidFill>
                <a:latin typeface="Arial" panose="020B0604020202020204" pitchFamily="34" charset="0"/>
              </a:rPr>
              <a:t>Análise dos dados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B7A268-9008-3D16-DCE9-BAC4A3C9B34E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68424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C7999-ED80-0816-17DD-FB60A67F1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0F97346-D377-26F6-C9C4-EF60484B36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5735" y="270"/>
            <a:ext cx="9155470" cy="621448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EEE8D03C-3DEB-C705-B7F7-091BB95FD1B0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277313-794F-618B-01A2-D4B6014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72D98A-D304-E07B-DEDA-2AB752A0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0" y="1331922"/>
            <a:ext cx="7008301" cy="47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F2C126D-1182-71C2-CC96-F93B5978E38A}"/>
              </a:ext>
            </a:extLst>
          </p:cNvPr>
          <p:cNvSpPr/>
          <p:nvPr/>
        </p:nvSpPr>
        <p:spPr>
          <a:xfrm>
            <a:off x="-28675" y="64113"/>
            <a:ext cx="8958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chemeClr val="bg2"/>
                </a:solidFill>
                <a:latin typeface="Arial" panose="020B0604020202020204" pitchFamily="34" charset="0"/>
              </a:rPr>
              <a:t>Análise dos dados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04767A-CCAE-0E91-30FB-92D9E5586756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824620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AE585-3132-B691-0056-EE0DD2F17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613B3F1-5B6D-3EC5-5ADF-B0758455ED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11470" y="-27421"/>
            <a:ext cx="9155470" cy="621448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250A9F31-0187-6E48-2F9A-BF72ECFAC399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66D00E-F566-B360-F171-C16299F06514}"/>
              </a:ext>
            </a:extLst>
          </p:cNvPr>
          <p:cNvSpPr/>
          <p:nvPr/>
        </p:nvSpPr>
        <p:spPr>
          <a:xfrm>
            <a:off x="755576" y="0"/>
            <a:ext cx="8310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rgbClr val="FFC000"/>
                </a:solidFill>
                <a:latin typeface="Arial" panose="020B0604020202020204" pitchFamily="34" charset="0"/>
              </a:rPr>
              <a:t>Análise de dados</a:t>
            </a:r>
            <a:endParaRPr lang="pt-BR" sz="6000" dirty="0">
              <a:solidFill>
                <a:srgbClr val="FFC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15FE37-C950-51B4-4814-DFCF971B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53" y="1300559"/>
            <a:ext cx="5797624" cy="4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4">
            <a:extLst>
              <a:ext uri="{FF2B5EF4-FFF2-40B4-BE49-F238E27FC236}">
                <a16:creationId xmlns:a16="http://schemas.microsoft.com/office/drawing/2014/main" id="{10FEF70D-4FED-D94B-9631-174F8C1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6D58240-3916-5716-F024-E2BBA9BE8C59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359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AB204-BFC4-8122-B472-BB6362A6C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B7581E-B748-E40E-6621-2A683BFB53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11470" y="-27421"/>
            <a:ext cx="9155470" cy="6214488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9336A3A-EA80-E620-C358-9ACEE5CD8A66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57B381-FC0F-F3B7-8D94-5DB455E0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70" y="1080312"/>
            <a:ext cx="5405990" cy="48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11C81CA-5379-9942-9BFE-A93FAD562C29}"/>
              </a:ext>
            </a:extLst>
          </p:cNvPr>
          <p:cNvSpPr/>
          <p:nvPr/>
        </p:nvSpPr>
        <p:spPr>
          <a:xfrm>
            <a:off x="755576" y="0"/>
            <a:ext cx="8310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rgbClr val="FFC000"/>
                </a:solidFill>
                <a:latin typeface="Arial" panose="020B0604020202020204" pitchFamily="34" charset="0"/>
              </a:rPr>
              <a:t>Análise de dados</a:t>
            </a:r>
            <a:endParaRPr lang="pt-BR" sz="6000" dirty="0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859B2E91-3E55-2A18-E481-AF5DF64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2726FF-71DD-BA0B-0A2D-F9BEDADBCCE7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15512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99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286DD-1699-0D35-A759-29365B5C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EB248DB-40BF-CC39-4688-0F91AF298F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-11470" y="-27421"/>
            <a:ext cx="9155470" cy="621448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6447A61-7193-5E90-0569-95E0DE24DA7A}"/>
              </a:ext>
            </a:extLst>
          </p:cNvPr>
          <p:cNvSpPr/>
          <p:nvPr/>
        </p:nvSpPr>
        <p:spPr>
          <a:xfrm>
            <a:off x="411158" y="166189"/>
            <a:ext cx="8310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</a:rPr>
              <a:t>Análise de dados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2B23B14-CA99-2323-70FF-D66256E2787C}"/>
              </a:ext>
            </a:extLst>
          </p:cNvPr>
          <p:cNvSpPr/>
          <p:nvPr/>
        </p:nvSpPr>
        <p:spPr>
          <a:xfrm>
            <a:off x="-28675" y="6187067"/>
            <a:ext cx="9189880" cy="670933"/>
          </a:xfrm>
          <a:prstGeom prst="rect">
            <a:avLst/>
          </a:prstGeom>
          <a:solidFill>
            <a:srgbClr val="001432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228855-677D-220E-F14B-227824424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4379"/>
            <a:ext cx="7356849" cy="48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4">
            <a:extLst>
              <a:ext uri="{FF2B5EF4-FFF2-40B4-BE49-F238E27FC236}">
                <a16:creationId xmlns:a16="http://schemas.microsoft.com/office/drawing/2014/main" id="{E720CC3A-4FDC-CF57-EBD7-A800AA1B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82040C-D3B1-42F1-A452-9128C48DC3A7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C10911-C79F-A209-F588-66939270C0EC}"/>
              </a:ext>
            </a:extLst>
          </p:cNvPr>
          <p:cNvSpPr/>
          <p:nvPr/>
        </p:nvSpPr>
        <p:spPr>
          <a:xfrm>
            <a:off x="755576" y="629170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ECE15B"/>
                </a:solidFill>
                <a:latin typeface="Arial" panose="020B0604020202020204" pitchFamily="34" charset="0"/>
              </a:rPr>
              <a:t>AVERAGE TIME SPENT BY A USER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28148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delo do power 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6D341-30F8-4B12-9C95-CF5A9E54511B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FF10E5-4F39-4AE7-A274-07ABF82F9801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D10046-E3A9-4B7B-97D2-F0F2EB4A32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do power point</Template>
  <TotalTime>245</TotalTime>
  <Words>441</Words>
  <Application>Microsoft Office PowerPoint</Application>
  <PresentationFormat>Apresentação na tela (4:3)</PresentationFormat>
  <Paragraphs>103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modelo do power point</vt:lpstr>
      <vt:lpstr>3_Office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DE DADOS</vt:lpstr>
      <vt:lpstr>ANÁLISE DE DADOS</vt:lpstr>
      <vt:lpstr>Apresentação do PowerPoint</vt:lpstr>
      <vt:lpstr>ANÁLISE DE DADOS</vt:lpstr>
      <vt:lpstr>ANÁLISE DE DADOS</vt:lpstr>
      <vt:lpstr>ANÁLISE DE DADOS</vt:lpstr>
      <vt:lpstr>ANÁLISE DE DADOS</vt:lpstr>
      <vt:lpstr>ANÁLISE DE DADOS</vt:lpstr>
      <vt:lpstr>Apresentação do PowerPoint</vt:lpstr>
      <vt:lpstr>ANÁLISE DE DADOS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LEANDRO</dc:creator>
  <cp:lastModifiedBy>Leandro Lima</cp:lastModifiedBy>
  <cp:revision>3</cp:revision>
  <dcterms:created xsi:type="dcterms:W3CDTF">2010-06-30T02:41:20Z</dcterms:created>
  <dcterms:modified xsi:type="dcterms:W3CDTF">2024-03-20T19:26:30Z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TC103382711033</vt:lpwstr>
  </property>
</Properties>
</file>