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4" autoAdjust="0"/>
    <p:restoredTop sz="96238" autoAdjust="0"/>
  </p:normalViewPr>
  <p:slideViewPr>
    <p:cSldViewPr snapToGrid="0">
      <p:cViewPr>
        <p:scale>
          <a:sx n="100" d="100"/>
          <a:sy n="100" d="100"/>
        </p:scale>
        <p:origin x="-5652" y="-8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6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64789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78817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D353CE-E9B0-91FA-CCAF-6FD3E7792E97}"/>
              </a:ext>
            </a:extLst>
          </p:cNvPr>
          <p:cNvSpPr/>
          <p:nvPr/>
        </p:nvSpPr>
        <p:spPr>
          <a:xfrm>
            <a:off x="8212203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Fontes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BA9DCF-12BE-DA35-422E-9F83F7BD9CBB}"/>
              </a:ext>
            </a:extLst>
          </p:cNvPr>
          <p:cNvSpPr/>
          <p:nvPr/>
        </p:nvSpPr>
        <p:spPr>
          <a:xfrm>
            <a:off x="10861326" y="24950830"/>
            <a:ext cx="2273397" cy="440202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Ferramentas de Ingestão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BF8C13-DA05-6C50-ABCE-0B8867E81A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6245" y="25023683"/>
            <a:ext cx="299849" cy="294495"/>
          </a:xfrm>
          <a:prstGeom prst="rect">
            <a:avLst/>
          </a:prstGeom>
        </p:spPr>
      </p:pic>
      <p:pic>
        <p:nvPicPr>
          <p:cNvPr id="43" name="Imagem 15">
            <a:extLst>
              <a:ext uri="{FF2B5EF4-FFF2-40B4-BE49-F238E27FC236}">
                <a16:creationId xmlns:a16="http://schemas.microsoft.com/office/drawing/2014/main" id="{99CE4FE7-ACCE-9848-3A95-6B8FB7E7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647" y="25041452"/>
            <a:ext cx="270276" cy="2589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1B5F17E-2508-A855-3956-C28A14F01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1776" b="46571"/>
          <a:stretch/>
        </p:blipFill>
        <p:spPr>
          <a:xfrm>
            <a:off x="8308217" y="25023683"/>
            <a:ext cx="344656" cy="31563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E09F37-8033-CBFE-7FCE-13AFE017E06F}"/>
              </a:ext>
            </a:extLst>
          </p:cNvPr>
          <p:cNvSpPr/>
          <p:nvPr/>
        </p:nvSpPr>
        <p:spPr>
          <a:xfrm>
            <a:off x="14070400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Object Storage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2F3446B-F4EF-00E0-5142-03DF856D11D5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9981051" y="25170931"/>
            <a:ext cx="88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A128562-3609-5C62-007A-66CE5467B92D}"/>
              </a:ext>
            </a:extLst>
          </p:cNvPr>
          <p:cNvSpPr txBox="1"/>
          <p:nvPr/>
        </p:nvSpPr>
        <p:spPr>
          <a:xfrm>
            <a:off x="10137333" y="24981446"/>
            <a:ext cx="564796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JBDC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AC696F8-C5BB-E2DA-C356-765BB48F26AC}"/>
              </a:ext>
            </a:extLst>
          </p:cNvPr>
          <p:cNvSpPr txBox="1"/>
          <p:nvPr/>
        </p:nvSpPr>
        <p:spPr>
          <a:xfrm>
            <a:off x="13286129" y="24970874"/>
            <a:ext cx="675624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spark.write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E7C26AE-E4C9-9C8C-CEE9-06D6FAD1EB51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13134723" y="25170931"/>
            <a:ext cx="93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D92256-547B-8D20-366C-9CEB52E85560}"/>
              </a:ext>
            </a:extLst>
          </p:cNvPr>
          <p:cNvSpPr/>
          <p:nvPr/>
        </p:nvSpPr>
        <p:spPr>
          <a:xfrm>
            <a:off x="13151925" y="14501071"/>
            <a:ext cx="1575539" cy="9259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10559358" y="175510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7040001" y="17841858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7327108" y="205614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37" y="208635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7261498" y="20458394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847637" y="176802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7399314" y="21536365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14036186" y="2570022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4330977" y="26981503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4765529" y="2763123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5628184" y="27498348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4953836" y="2702741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7801391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7986948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4" y="27811174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7910135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4765529" y="28620865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5628188" y="28487980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8791023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8976579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1" y="28800806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8899767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4790269" y="29610497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5652926" y="29477612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514" y="29780655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476" y="29966211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083" y="29790438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304" y="29889399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4330977" y="30914493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4953835" y="30898947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061" y="31184141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4305015" y="31912135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964" y="27496447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9541376" y="177186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9924964" y="2706951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0187574" y="2780475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0728595" y="2764712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0471130" y="2722814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0187576" y="2942527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0839932" y="2924291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0249420" y="3066231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0995358" y="3051706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326" y="2817543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630" y="2817224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1662" y="2829435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0182399" y="2828832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2015805" y="2802974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1735546" y="2835627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2882683" y="2767460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2773903" y="3025091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2698536" y="2841050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5020" y="2754474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0195" y="30099740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873249" y="2860939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0182394" y="2852336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807" y="2961040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111" y="2960721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1144" y="2972932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0231881" y="2972329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2065286" y="2946471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1785027" y="2979124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22731" y="3004436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0231876" y="2995833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030" y="3088455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334" y="3088136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366" y="3100347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0306103" y="3099744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2139509" y="3073886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1859250" y="3106539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96953" y="3131851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0306098" y="3123248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8355906" y="2894309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9161840" y="289414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7825222" y="2788171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8998550" y="2824750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315" y="28532542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8048222" y="17841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3511" y="183419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5452" y="181861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12963073" y="210421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15425652" y="210178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12373232" y="217811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14721721" y="218009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6990839" y="217938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10468824" y="192177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9721615" y="203730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9718032" y="175324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9930117" y="177085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20543773" y="174009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381024" y="191213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9843653" y="190766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9828517" y="182784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9959648" y="179747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9975897" y="187800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9280155" y="212512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10451804" y="227577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11097852" y="235496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10852731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13047600" y="235496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12802479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6534266" y="232339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6822376" y="230538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6759227" y="235167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6514106" y="239350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14663861" y="232370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14951971" y="230570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14888822" y="235198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14621526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8515528" y="235243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8050106" y="198472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7763207" y="197934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13114708" y="198187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15265666" y="193301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15788763" y="195016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30415" y="186050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156829" y="186559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06209" y="212320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9958958" y="216958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20405263" y="205159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20068967" y="208813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1662588" y="189024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99583" y="192919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9845966" y="196085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20381024" y="196889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20774305" y="183552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20813274" y="191952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11650514" y="2730814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11945305" y="28589426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12379857" y="2923915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13242512" y="29106271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12568164" y="2863533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29409314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29594871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42" y="29419097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29518058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12379857" y="30228788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13242516" y="30095903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30398946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30584502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39" y="30408729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30507690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12404597" y="31218420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13267254" y="31085535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842" y="31388578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804" y="31574134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411" y="31398361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32" y="31497322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11945305" y="32522416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12568163" y="32506870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3389" y="32792064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11919343" y="33520058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292" y="29104370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7539292" y="28677437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7801902" y="29412678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8342923" y="29255052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8085458" y="2883607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7801904" y="31033197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8454260" y="30850833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7863748" y="32270239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8609686" y="32124984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54" y="29783362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58" y="29780169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990" y="29902276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7796727" y="298962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9630133" y="2963767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9349874" y="2996420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10497011" y="29282530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10388231" y="31858836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10312864" y="30018428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48" y="29152665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23" y="31707663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487577" y="30217319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7796722" y="3013128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35" y="31218329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39" y="31215136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72" y="31337243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7846209" y="313312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9679614" y="310726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9399355" y="313991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537059" y="31652285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7846204" y="315662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58" y="32492480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62" y="32489288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9694" y="32611395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7920431" y="32605370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9753837" y="32346788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9473578" y="32673321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611281" y="32926437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7920426" y="32840406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5970234" y="30551015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6776168" y="3054940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5439550" y="29489635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6612878" y="29855428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43" y="30140465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1715</TotalTime>
  <Words>1424</Words>
  <Application>Microsoft Office PowerPoint</Application>
  <PresentationFormat>Personalizar</PresentationFormat>
  <Paragraphs>455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8</cp:revision>
  <dcterms:created xsi:type="dcterms:W3CDTF">2023-08-29T13:54:37Z</dcterms:created>
  <dcterms:modified xsi:type="dcterms:W3CDTF">2024-03-18T23:58:06Z</dcterms:modified>
</cp:coreProperties>
</file>