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7" r:id="rId2"/>
    <p:sldId id="258" r:id="rId3"/>
    <p:sldId id="256" r:id="rId4"/>
    <p:sldId id="259" r:id="rId5"/>
    <p:sldId id="260" r:id="rId6"/>
  </p:sldIdLst>
  <p:sldSz cx="36001325" cy="3960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B6B62-23F4-4AD9-B524-F2942A9F668C}" v="88" dt="2023-09-08T23:10:56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7" autoAdjust="0"/>
    <p:restoredTop sz="96238" autoAdjust="0"/>
  </p:normalViewPr>
  <p:slideViewPr>
    <p:cSldViewPr snapToGrid="0">
      <p:cViewPr>
        <p:scale>
          <a:sx n="66" d="100"/>
          <a:sy n="66" d="100"/>
        </p:scale>
        <p:origin x="-4428" y="-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Barbieri" userId="dc28a69f-82e2-4c6b-8f7f-30a9baf28c3b" providerId="ADAL" clId="{445B6B62-23F4-4AD9-B524-F2942A9F668C}"/>
    <pc:docChg chg="undo custSel addSld modSld">
      <pc:chgData name="Leandro Barbieri" userId="dc28a69f-82e2-4c6b-8f7f-30a9baf28c3b" providerId="ADAL" clId="{445B6B62-23F4-4AD9-B524-F2942A9F668C}" dt="2023-09-08T23:11:09.732" v="1251" actId="313"/>
      <pc:docMkLst>
        <pc:docMk/>
      </pc:docMkLst>
      <pc:sldChg chg="modSp mod modNotesTx">
        <pc:chgData name="Leandro Barbieri" userId="dc28a69f-82e2-4c6b-8f7f-30a9baf28c3b" providerId="ADAL" clId="{445B6B62-23F4-4AD9-B524-F2942A9F668C}" dt="2023-08-30T14:10:05.230" v="231" actId="1076"/>
        <pc:sldMkLst>
          <pc:docMk/>
          <pc:sldMk cId="510445010" sldId="256"/>
        </pc:sldMkLst>
        <pc:spChg chg="mod">
          <ac:chgData name="Leandro Barbieri" userId="dc28a69f-82e2-4c6b-8f7f-30a9baf28c3b" providerId="ADAL" clId="{445B6B62-23F4-4AD9-B524-F2942A9F668C}" dt="2023-08-30T14:09:59.600" v="229" actId="14100"/>
          <ac:spMkLst>
            <pc:docMk/>
            <pc:sldMk cId="510445010" sldId="256"/>
            <ac:spMk id="6" creationId="{B95F44EF-F4F3-D6FB-6AA8-AAD889A48764}"/>
          </ac:spMkLst>
        </pc:spChg>
        <pc:spChg chg="mod">
          <ac:chgData name="Leandro Barbieri" userId="dc28a69f-82e2-4c6b-8f7f-30a9baf28c3b" providerId="ADAL" clId="{445B6B62-23F4-4AD9-B524-F2942A9F668C}" dt="2023-08-30T14:07:52.728" v="178" actId="404"/>
          <ac:spMkLst>
            <pc:docMk/>
            <pc:sldMk cId="510445010" sldId="256"/>
            <ac:spMk id="12" creationId="{AD4D7052-252F-D39B-FE43-4DF8F6DA381C}"/>
          </ac:spMkLst>
        </pc:spChg>
        <pc:spChg chg="mod">
          <ac:chgData name="Leandro Barbieri" userId="dc28a69f-82e2-4c6b-8f7f-30a9baf28c3b" providerId="ADAL" clId="{445B6B62-23F4-4AD9-B524-F2942A9F668C}" dt="2023-08-30T14:07:57.390" v="179" actId="1076"/>
          <ac:spMkLst>
            <pc:docMk/>
            <pc:sldMk cId="510445010" sldId="256"/>
            <ac:spMk id="13" creationId="{02BF58AC-B27D-C285-FDC0-C0720C90C170}"/>
          </ac:spMkLst>
        </pc:spChg>
        <pc:spChg chg="mod">
          <ac:chgData name="Leandro Barbieri" userId="dc28a69f-82e2-4c6b-8f7f-30a9baf28c3b" providerId="ADAL" clId="{445B6B62-23F4-4AD9-B524-F2942A9F668C}" dt="2023-08-30T14:09:16.551" v="222" actId="20577"/>
          <ac:spMkLst>
            <pc:docMk/>
            <pc:sldMk cId="510445010" sldId="256"/>
            <ac:spMk id="28" creationId="{1F8E584D-0D5E-5064-8759-C29D790E71AE}"/>
          </ac:spMkLst>
        </pc:spChg>
        <pc:picChg chg="mod">
          <ac:chgData name="Leandro Barbieri" userId="dc28a69f-82e2-4c6b-8f7f-30a9baf28c3b" providerId="ADAL" clId="{445B6B62-23F4-4AD9-B524-F2942A9F668C}" dt="2023-08-30T14:08:49.542" v="206" actId="1076"/>
          <ac:picMkLst>
            <pc:docMk/>
            <pc:sldMk cId="510445010" sldId="256"/>
            <ac:picMk id="70" creationId="{E676A71E-9286-AD64-2701-7DD808E2D19D}"/>
          </ac:picMkLst>
        </pc:picChg>
        <pc:picChg chg="mod">
          <ac:chgData name="Leandro Barbieri" userId="dc28a69f-82e2-4c6b-8f7f-30a9baf28c3b" providerId="ADAL" clId="{445B6B62-23F4-4AD9-B524-F2942A9F668C}" dt="2023-08-30T14:10:05.230" v="231" actId="1076"/>
          <ac:picMkLst>
            <pc:docMk/>
            <pc:sldMk cId="510445010" sldId="256"/>
            <ac:picMk id="152" creationId="{F7819FA4-B34E-8598-061E-334A9FCF5B72}"/>
          </ac:picMkLst>
        </pc:picChg>
        <pc:picChg chg="mod">
          <ac:chgData name="Leandro Barbieri" userId="dc28a69f-82e2-4c6b-8f7f-30a9baf28c3b" providerId="ADAL" clId="{445B6B62-23F4-4AD9-B524-F2942A9F668C}" dt="2023-08-30T14:09:54.158" v="227" actId="1076"/>
          <ac:picMkLst>
            <pc:docMk/>
            <pc:sldMk cId="510445010" sldId="256"/>
            <ac:picMk id="153" creationId="{B301AB92-889F-0671-6456-20A78C71DE07}"/>
          </ac:picMkLst>
        </pc:picChg>
        <pc:picChg chg="mod">
          <ac:chgData name="Leandro Barbieri" userId="dc28a69f-82e2-4c6b-8f7f-30a9baf28c3b" providerId="ADAL" clId="{445B6B62-23F4-4AD9-B524-F2942A9F668C}" dt="2023-08-30T14:10:05.230" v="231" actId="1076"/>
          <ac:picMkLst>
            <pc:docMk/>
            <pc:sldMk cId="510445010" sldId="256"/>
            <ac:picMk id="155" creationId="{AFFDA8E0-BB88-5EFE-2B38-F45117746952}"/>
          </ac:picMkLst>
        </pc:picChg>
      </pc:sldChg>
      <pc:sldChg chg="modSp mod modNotesTx">
        <pc:chgData name="Leandro Barbieri" userId="dc28a69f-82e2-4c6b-8f7f-30a9baf28c3b" providerId="ADAL" clId="{445B6B62-23F4-4AD9-B524-F2942A9F668C}" dt="2023-08-30T16:44:02.696" v="319" actId="1038"/>
        <pc:sldMkLst>
          <pc:docMk/>
          <pc:sldMk cId="1243212473" sldId="257"/>
        </pc:sldMkLst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4" creationId="{63DAA03D-FFE6-81DE-4A60-B125BDB3DF08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5" creationId="{79609E82-253C-2F90-15CF-2CC12F9CE236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6" creationId="{1132A942-BD69-C752-802A-1C36D980A07D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7" creationId="{6107B2B9-F555-E309-05A0-FB7DBDDFDD59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8" creationId="{4254CD39-725A-733E-63B9-955234BC6877}"/>
          </ac:spMkLst>
        </pc:spChg>
        <pc:spChg chg="mod">
          <ac:chgData name="Leandro Barbieri" userId="dc28a69f-82e2-4c6b-8f7f-30a9baf28c3b" providerId="ADAL" clId="{445B6B62-23F4-4AD9-B524-F2942A9F668C}" dt="2023-08-30T16:44:02.696" v="319" actId="1038"/>
          <ac:spMkLst>
            <pc:docMk/>
            <pc:sldMk cId="1243212473" sldId="257"/>
            <ac:spMk id="9" creationId="{7621ABD6-C53D-5FF4-5380-6DECEF32A740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0" creationId="{9F1BFB1C-7234-3568-3D89-F60137235038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1" creationId="{2E7F8002-C430-D17A-CA47-885077AD0E47}"/>
          </ac:spMkLst>
        </pc:spChg>
        <pc:spChg chg="mod">
          <ac:chgData name="Leandro Barbieri" userId="dc28a69f-82e2-4c6b-8f7f-30a9baf28c3b" providerId="ADAL" clId="{445B6B62-23F4-4AD9-B524-F2942A9F668C}" dt="2023-08-30T14:25:57.779" v="257" actId="20577"/>
          <ac:spMkLst>
            <pc:docMk/>
            <pc:sldMk cId="1243212473" sldId="257"/>
            <ac:spMk id="12" creationId="{9DE87D33-DCB6-567A-EF29-8DDA80C2A31C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3" creationId="{48F4DB7E-1ACF-A631-72BF-E564DFF3F3DE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4" creationId="{18C35ECF-78E6-8639-6592-921E074086A2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5" creationId="{F71E3A9C-5FD0-DD6F-E99A-5FF0AA01CCB6}"/>
          </ac:spMkLst>
        </pc:spChg>
      </pc:sldChg>
      <pc:sldChg chg="addSp delSp modSp add mod">
        <pc:chgData name="Leandro Barbieri" userId="dc28a69f-82e2-4c6b-8f7f-30a9baf28c3b" providerId="ADAL" clId="{445B6B62-23F4-4AD9-B524-F2942A9F668C}" dt="2023-09-08T23:11:09.732" v="1251" actId="313"/>
        <pc:sldMkLst>
          <pc:docMk/>
          <pc:sldMk cId="1024140253" sldId="258"/>
        </pc:sldMkLst>
        <pc:spChg chg="add del mod">
          <ac:chgData name="Leandro Barbieri" userId="dc28a69f-82e2-4c6b-8f7f-30a9baf28c3b" providerId="ADAL" clId="{445B6B62-23F4-4AD9-B524-F2942A9F668C}" dt="2023-08-31T02:16:10.215" v="351" actId="478"/>
          <ac:spMkLst>
            <pc:docMk/>
            <pc:sldMk cId="1024140253" sldId="258"/>
            <ac:spMk id="2" creationId="{13667307-4A2D-E982-4163-806ED02A6C4D}"/>
          </ac:spMkLst>
        </pc:spChg>
        <pc:spChg chg="add mod">
          <ac:chgData name="Leandro Barbieri" userId="dc28a69f-82e2-4c6b-8f7f-30a9baf28c3b" providerId="ADAL" clId="{445B6B62-23F4-4AD9-B524-F2942A9F668C}" dt="2023-08-31T02:35:19.176" v="659" actId="14100"/>
          <ac:spMkLst>
            <pc:docMk/>
            <pc:sldMk cId="1024140253" sldId="258"/>
            <ac:spMk id="3" creationId="{8EB86565-7FDC-B965-7E50-4F12BE7C6209}"/>
          </ac:spMkLst>
        </pc:spChg>
        <pc:spChg chg="del mod">
          <ac:chgData name="Leandro Barbieri" userId="dc28a69f-82e2-4c6b-8f7f-30a9baf28c3b" providerId="ADAL" clId="{445B6B62-23F4-4AD9-B524-F2942A9F668C}" dt="2023-08-31T02:16:10.215" v="351" actId="478"/>
          <ac:spMkLst>
            <pc:docMk/>
            <pc:sldMk cId="1024140253" sldId="258"/>
            <ac:spMk id="4" creationId="{63DAA03D-FFE6-81DE-4A60-B125BDB3DF08}"/>
          </ac:spMkLst>
        </pc:spChg>
        <pc:spChg chg="del mod">
          <ac:chgData name="Leandro Barbieri" userId="dc28a69f-82e2-4c6b-8f7f-30a9baf28c3b" providerId="ADAL" clId="{445B6B62-23F4-4AD9-B524-F2942A9F668C}" dt="2023-08-31T02:15:23.194" v="347" actId="478"/>
          <ac:spMkLst>
            <pc:docMk/>
            <pc:sldMk cId="1024140253" sldId="258"/>
            <ac:spMk id="5" creationId="{79609E82-253C-2F90-15CF-2CC12F9CE236}"/>
          </ac:spMkLst>
        </pc:spChg>
        <pc:spChg chg="del mod">
          <ac:chgData name="Leandro Barbieri" userId="dc28a69f-82e2-4c6b-8f7f-30a9baf28c3b" providerId="ADAL" clId="{445B6B62-23F4-4AD9-B524-F2942A9F668C}" dt="2023-08-31T02:13:04.801" v="322" actId="478"/>
          <ac:spMkLst>
            <pc:docMk/>
            <pc:sldMk cId="1024140253" sldId="258"/>
            <ac:spMk id="6" creationId="{1132A942-BD69-C752-802A-1C36D980A07D}"/>
          </ac:spMkLst>
        </pc:spChg>
        <pc:spChg chg="del mod">
          <ac:chgData name="Leandro Barbieri" userId="dc28a69f-82e2-4c6b-8f7f-30a9baf28c3b" providerId="ADAL" clId="{445B6B62-23F4-4AD9-B524-F2942A9F668C}" dt="2023-08-31T02:14:57.234" v="345" actId="478"/>
          <ac:spMkLst>
            <pc:docMk/>
            <pc:sldMk cId="1024140253" sldId="258"/>
            <ac:spMk id="7" creationId="{6107B2B9-F555-E309-05A0-FB7DBDDFDD59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8" creationId="{4254CD39-725A-733E-63B9-955234BC6877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9" creationId="{7621ABD6-C53D-5FF4-5380-6DECEF32A740}"/>
          </ac:spMkLst>
        </pc:spChg>
        <pc:spChg chg="add mod">
          <ac:chgData name="Leandro Barbieri" userId="dc28a69f-82e2-4c6b-8f7f-30a9baf28c3b" providerId="ADAL" clId="{445B6B62-23F4-4AD9-B524-F2942A9F668C}" dt="2023-08-31T14:20:22.485" v="810" actId="1076"/>
          <ac:spMkLst>
            <pc:docMk/>
            <pc:sldMk cId="1024140253" sldId="258"/>
            <ac:spMk id="9" creationId="{B6FE4982-CF22-A3C8-9016-95F72C9DEC76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0" creationId="{9F1BFB1C-7234-3568-3D89-F60137235038}"/>
          </ac:spMkLst>
        </pc:spChg>
        <pc:spChg chg="add mod">
          <ac:chgData name="Leandro Barbieri" userId="dc28a69f-82e2-4c6b-8f7f-30a9baf28c3b" providerId="ADAL" clId="{445B6B62-23F4-4AD9-B524-F2942A9F668C}" dt="2023-09-08T23:04:17.657" v="908" actId="20577"/>
          <ac:spMkLst>
            <pc:docMk/>
            <pc:sldMk cId="1024140253" sldId="258"/>
            <ac:spMk id="11" creationId="{2774295E-5610-ACE7-0FDF-5C1B94DE91A2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1" creationId="{2E7F8002-C430-D17A-CA47-885077AD0E47}"/>
          </ac:spMkLst>
        </pc:spChg>
        <pc:spChg chg="add mod">
          <ac:chgData name="Leandro Barbieri" userId="dc28a69f-82e2-4c6b-8f7f-30a9baf28c3b" providerId="ADAL" clId="{445B6B62-23F4-4AD9-B524-F2942A9F668C}" dt="2023-09-08T23:07:45.879" v="1053" actId="14100"/>
          <ac:spMkLst>
            <pc:docMk/>
            <pc:sldMk cId="1024140253" sldId="258"/>
            <ac:spMk id="12" creationId="{62BED409-26C3-326E-D204-D6C5AF7BA42D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2" creationId="{9DE87D33-DCB6-567A-EF29-8DDA80C2A31C}"/>
          </ac:spMkLst>
        </pc:spChg>
        <pc:spChg chg="del mod">
          <ac:chgData name="Leandro Barbieri" userId="dc28a69f-82e2-4c6b-8f7f-30a9baf28c3b" providerId="ADAL" clId="{445B6B62-23F4-4AD9-B524-F2942A9F668C}" dt="2023-08-31T02:14:59.995" v="346" actId="478"/>
          <ac:spMkLst>
            <pc:docMk/>
            <pc:sldMk cId="1024140253" sldId="258"/>
            <ac:spMk id="13" creationId="{48F4DB7E-1ACF-A631-72BF-E564DFF3F3DE}"/>
          </ac:spMkLst>
        </pc:spChg>
        <pc:spChg chg="add mod">
          <ac:chgData name="Leandro Barbieri" userId="dc28a69f-82e2-4c6b-8f7f-30a9baf28c3b" providerId="ADAL" clId="{445B6B62-23F4-4AD9-B524-F2942A9F668C}" dt="2023-09-08T23:04:34" v="931" actId="20577"/>
          <ac:spMkLst>
            <pc:docMk/>
            <pc:sldMk cId="1024140253" sldId="258"/>
            <ac:spMk id="13" creationId="{4B0A936E-10B1-FFA6-70AE-906DE33A0681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4" creationId="{18C35ECF-78E6-8639-6592-921E074086A2}"/>
          </ac:spMkLst>
        </pc:spChg>
        <pc:spChg chg="add mod">
          <ac:chgData name="Leandro Barbieri" userId="dc28a69f-82e2-4c6b-8f7f-30a9baf28c3b" providerId="ADAL" clId="{445B6B62-23F4-4AD9-B524-F2942A9F668C}" dt="2023-08-31T14:20:22.485" v="810" actId="1076"/>
          <ac:spMkLst>
            <pc:docMk/>
            <pc:sldMk cId="1024140253" sldId="258"/>
            <ac:spMk id="14" creationId="{E416A0FB-0CCA-42FB-3577-EC11E2C26285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5" creationId="{F71E3A9C-5FD0-DD6F-E99A-5FF0AA01CCB6}"/>
          </ac:spMkLst>
        </pc:spChg>
        <pc:spChg chg="add del mod">
          <ac:chgData name="Leandro Barbieri" userId="dc28a69f-82e2-4c6b-8f7f-30a9baf28c3b" providerId="ADAL" clId="{445B6B62-23F4-4AD9-B524-F2942A9F668C}" dt="2023-08-31T02:18:46.819" v="398" actId="478"/>
          <ac:spMkLst>
            <pc:docMk/>
            <pc:sldMk cId="1024140253" sldId="258"/>
            <ac:spMk id="16" creationId="{1D20A36B-511E-C4FD-37CC-745E30369AFC}"/>
          </ac:spMkLst>
        </pc:spChg>
        <pc:spChg chg="add mod">
          <ac:chgData name="Leandro Barbieri" userId="dc28a69f-82e2-4c6b-8f7f-30a9baf28c3b" providerId="ADAL" clId="{445B6B62-23F4-4AD9-B524-F2942A9F668C}" dt="2023-09-08T23:11:03.052" v="1250" actId="20577"/>
          <ac:spMkLst>
            <pc:docMk/>
            <pc:sldMk cId="1024140253" sldId="258"/>
            <ac:spMk id="16" creationId="{E3A6E893-F17E-B3F3-E27A-528D9803455E}"/>
          </ac:spMkLst>
        </pc:spChg>
        <pc:spChg chg="add mod">
          <ac:chgData name="Leandro Barbieri" userId="dc28a69f-82e2-4c6b-8f7f-30a9baf28c3b" providerId="ADAL" clId="{445B6B62-23F4-4AD9-B524-F2942A9F668C}" dt="2023-09-08T23:07:02.996" v="1038" actId="20577"/>
          <ac:spMkLst>
            <pc:docMk/>
            <pc:sldMk cId="1024140253" sldId="258"/>
            <ac:spMk id="17" creationId="{70A26322-D520-E37E-F3FE-9F316FD6E1B3}"/>
          </ac:spMkLst>
        </pc:spChg>
        <pc:spChg chg="add del mod">
          <ac:chgData name="Leandro Barbieri" userId="dc28a69f-82e2-4c6b-8f7f-30a9baf28c3b" providerId="ADAL" clId="{445B6B62-23F4-4AD9-B524-F2942A9F668C}" dt="2023-08-31T02:18:44.181" v="396" actId="478"/>
          <ac:spMkLst>
            <pc:docMk/>
            <pc:sldMk cId="1024140253" sldId="258"/>
            <ac:spMk id="17" creationId="{9A56F99E-DD08-ECBA-9DCA-718D89AB7BD7}"/>
          </ac:spMkLst>
        </pc:spChg>
        <pc:spChg chg="add mod">
          <ac:chgData name="Leandro Barbieri" userId="dc28a69f-82e2-4c6b-8f7f-30a9baf28c3b" providerId="ADAL" clId="{445B6B62-23F4-4AD9-B524-F2942A9F668C}" dt="2023-08-31T14:21:28.570" v="840" actId="1076"/>
          <ac:spMkLst>
            <pc:docMk/>
            <pc:sldMk cId="1024140253" sldId="258"/>
            <ac:spMk id="18" creationId="{0214DB79-0C7F-DE8A-FF77-8AD5BE7F3A66}"/>
          </ac:spMkLst>
        </pc:spChg>
        <pc:spChg chg="add mod">
          <ac:chgData name="Leandro Barbieri" userId="dc28a69f-82e2-4c6b-8f7f-30a9baf28c3b" providerId="ADAL" clId="{445B6B62-23F4-4AD9-B524-F2942A9F668C}" dt="2023-08-31T02:25:45.719" v="485" actId="1076"/>
          <ac:spMkLst>
            <pc:docMk/>
            <pc:sldMk cId="1024140253" sldId="258"/>
            <ac:spMk id="19" creationId="{DBF1EAD2-E51C-48E0-550F-D7CCF8BCC24B}"/>
          </ac:spMkLst>
        </pc:spChg>
        <pc:spChg chg="add mod">
          <ac:chgData name="Leandro Barbieri" userId="dc28a69f-82e2-4c6b-8f7f-30a9baf28c3b" providerId="ADAL" clId="{445B6B62-23F4-4AD9-B524-F2942A9F668C}" dt="2023-08-31T02:29:05.401" v="559" actId="1038"/>
          <ac:spMkLst>
            <pc:docMk/>
            <pc:sldMk cId="1024140253" sldId="258"/>
            <ac:spMk id="20" creationId="{3F22300F-FB32-30C7-571A-1DBA651FC2CA}"/>
          </ac:spMkLst>
        </pc:spChg>
        <pc:spChg chg="add mod">
          <ac:chgData name="Leandro Barbieri" userId="dc28a69f-82e2-4c6b-8f7f-30a9baf28c3b" providerId="ADAL" clId="{445B6B62-23F4-4AD9-B524-F2942A9F668C}" dt="2023-08-31T02:26:30.430" v="521" actId="1038"/>
          <ac:spMkLst>
            <pc:docMk/>
            <pc:sldMk cId="1024140253" sldId="258"/>
            <ac:spMk id="21" creationId="{D06EC6B9-5547-7A04-F5BD-A7DD7E97B329}"/>
          </ac:spMkLst>
        </pc:spChg>
        <pc:spChg chg="add mod">
          <ac:chgData name="Leandro Barbieri" userId="dc28a69f-82e2-4c6b-8f7f-30a9baf28c3b" providerId="ADAL" clId="{445B6B62-23F4-4AD9-B524-F2942A9F668C}" dt="2023-08-31T02:26:34.705" v="524" actId="1038"/>
          <ac:spMkLst>
            <pc:docMk/>
            <pc:sldMk cId="1024140253" sldId="258"/>
            <ac:spMk id="22" creationId="{D523C221-C766-285C-CE5E-7CD171E619F1}"/>
          </ac:spMkLst>
        </pc:spChg>
        <pc:spChg chg="add mod">
          <ac:chgData name="Leandro Barbieri" userId="dc28a69f-82e2-4c6b-8f7f-30a9baf28c3b" providerId="ADAL" clId="{445B6B62-23F4-4AD9-B524-F2942A9F668C}" dt="2023-08-31T02:26:00.786" v="500" actId="1038"/>
          <ac:spMkLst>
            <pc:docMk/>
            <pc:sldMk cId="1024140253" sldId="258"/>
            <ac:spMk id="23" creationId="{FAB9BE36-87B5-2C14-BC42-BAE80ACA1018}"/>
          </ac:spMkLst>
        </pc:spChg>
        <pc:spChg chg="add mod">
          <ac:chgData name="Leandro Barbieri" userId="dc28a69f-82e2-4c6b-8f7f-30a9baf28c3b" providerId="ADAL" clId="{445B6B62-23F4-4AD9-B524-F2942A9F668C}" dt="2023-08-31T02:29:01.344" v="557" actId="1038"/>
          <ac:spMkLst>
            <pc:docMk/>
            <pc:sldMk cId="1024140253" sldId="258"/>
            <ac:spMk id="24" creationId="{A926106E-D8DE-2FC4-5E69-42A05204C903}"/>
          </ac:spMkLst>
        </pc:spChg>
        <pc:spChg chg="add mod">
          <ac:chgData name="Leandro Barbieri" userId="dc28a69f-82e2-4c6b-8f7f-30a9baf28c3b" providerId="ADAL" clId="{445B6B62-23F4-4AD9-B524-F2942A9F668C}" dt="2023-08-31T02:26:49.043" v="526" actId="1076"/>
          <ac:spMkLst>
            <pc:docMk/>
            <pc:sldMk cId="1024140253" sldId="258"/>
            <ac:spMk id="25" creationId="{F23E2435-B873-4137-FBE5-AEA92455C921}"/>
          </ac:spMkLst>
        </pc:spChg>
        <pc:spChg chg="add mod">
          <ac:chgData name="Leandro Barbieri" userId="dc28a69f-82e2-4c6b-8f7f-30a9baf28c3b" providerId="ADAL" clId="{445B6B62-23F4-4AD9-B524-F2942A9F668C}" dt="2023-08-31T02:29:08.298" v="561" actId="1038"/>
          <ac:spMkLst>
            <pc:docMk/>
            <pc:sldMk cId="1024140253" sldId="258"/>
            <ac:spMk id="26" creationId="{AAC48097-7BEF-60B3-8EF6-D97EF19870AB}"/>
          </ac:spMkLst>
        </pc:spChg>
        <pc:spChg chg="add mod">
          <ac:chgData name="Leandro Barbieri" userId="dc28a69f-82e2-4c6b-8f7f-30a9baf28c3b" providerId="ADAL" clId="{445B6B62-23F4-4AD9-B524-F2942A9F668C}" dt="2023-09-08T23:10:06.594" v="1239" actId="20577"/>
          <ac:spMkLst>
            <pc:docMk/>
            <pc:sldMk cId="1024140253" sldId="258"/>
            <ac:spMk id="27" creationId="{4770FFE8-F0E6-6D05-1CCD-A8E242EA861B}"/>
          </ac:spMkLst>
        </pc:spChg>
        <pc:spChg chg="add mod">
          <ac:chgData name="Leandro Barbieri" userId="dc28a69f-82e2-4c6b-8f7f-30a9baf28c3b" providerId="ADAL" clId="{445B6B62-23F4-4AD9-B524-F2942A9F668C}" dt="2023-09-08T23:10:36.158" v="1245" actId="1076"/>
          <ac:spMkLst>
            <pc:docMk/>
            <pc:sldMk cId="1024140253" sldId="258"/>
            <ac:spMk id="29" creationId="{BDCE743A-FB7F-FCFF-8205-F2FE0F2305AC}"/>
          </ac:spMkLst>
        </pc:spChg>
        <pc:spChg chg="add mod">
          <ac:chgData name="Leandro Barbieri" userId="dc28a69f-82e2-4c6b-8f7f-30a9baf28c3b" providerId="ADAL" clId="{445B6B62-23F4-4AD9-B524-F2942A9F668C}" dt="2023-08-31T14:22:56.466" v="858" actId="14100"/>
          <ac:spMkLst>
            <pc:docMk/>
            <pc:sldMk cId="1024140253" sldId="258"/>
            <ac:spMk id="35" creationId="{D97E937B-6309-4927-70F4-14E52C4F3247}"/>
          </ac:spMkLst>
        </pc:spChg>
        <pc:spChg chg="add mod">
          <ac:chgData name="Leandro Barbieri" userId="dc28a69f-82e2-4c6b-8f7f-30a9baf28c3b" providerId="ADAL" clId="{445B6B62-23F4-4AD9-B524-F2942A9F668C}" dt="2023-09-08T23:09:19.041" v="1176" actId="20577"/>
          <ac:spMkLst>
            <pc:docMk/>
            <pc:sldMk cId="1024140253" sldId="258"/>
            <ac:spMk id="36" creationId="{56ADFB6A-B4EE-585B-5498-96E361886CC7}"/>
          </ac:spMkLst>
        </pc:spChg>
        <pc:spChg chg="add mod">
          <ac:chgData name="Leandro Barbieri" userId="dc28a69f-82e2-4c6b-8f7f-30a9baf28c3b" providerId="ADAL" clId="{445B6B62-23F4-4AD9-B524-F2942A9F668C}" dt="2023-09-08T23:08:34.493" v="1094" actId="1076"/>
          <ac:spMkLst>
            <pc:docMk/>
            <pc:sldMk cId="1024140253" sldId="258"/>
            <ac:spMk id="37" creationId="{0F71A32B-3017-4622-DD92-F923A5141D8A}"/>
          </ac:spMkLst>
        </pc:spChg>
        <pc:spChg chg="add mod">
          <ac:chgData name="Leandro Barbieri" userId="dc28a69f-82e2-4c6b-8f7f-30a9baf28c3b" providerId="ADAL" clId="{445B6B62-23F4-4AD9-B524-F2942A9F668C}" dt="2023-09-08T23:11:09.732" v="1251" actId="313"/>
          <ac:spMkLst>
            <pc:docMk/>
            <pc:sldMk cId="1024140253" sldId="258"/>
            <ac:spMk id="38" creationId="{2B2EB7D9-4ECE-AC91-5271-915B8C956023}"/>
          </ac:spMkLst>
        </pc:spChg>
        <pc:spChg chg="add mod">
          <ac:chgData name="Leandro Barbieri" userId="dc28a69f-82e2-4c6b-8f7f-30a9baf28c3b" providerId="ADAL" clId="{445B6B62-23F4-4AD9-B524-F2942A9F668C}" dt="2023-09-08T23:09:44.581" v="1222" actId="6549"/>
          <ac:spMkLst>
            <pc:docMk/>
            <pc:sldMk cId="1024140253" sldId="258"/>
            <ac:spMk id="39" creationId="{3FFE33AA-1440-011A-75F2-E285A25C8975}"/>
          </ac:spMkLst>
        </pc:spChg>
        <pc:spChg chg="add del mod">
          <ac:chgData name="Leandro Barbieri" userId="dc28a69f-82e2-4c6b-8f7f-30a9baf28c3b" providerId="ADAL" clId="{445B6B62-23F4-4AD9-B524-F2942A9F668C}" dt="2023-09-08T23:09:49.736" v="1223" actId="478"/>
          <ac:spMkLst>
            <pc:docMk/>
            <pc:sldMk cId="1024140253" sldId="258"/>
            <ac:spMk id="40" creationId="{92C3F2E3-CBD7-944E-0840-4C9C54177520}"/>
          </ac:spMkLst>
        </pc:spChg>
        <pc:spChg chg="add mod">
          <ac:chgData name="Leandro Barbieri" userId="dc28a69f-82e2-4c6b-8f7f-30a9baf28c3b" providerId="ADAL" clId="{445B6B62-23F4-4AD9-B524-F2942A9F668C}" dt="2023-09-08T23:10:14.925" v="1240" actId="1076"/>
          <ac:spMkLst>
            <pc:docMk/>
            <pc:sldMk cId="1024140253" sldId="258"/>
            <ac:spMk id="41" creationId="{C8BCE375-8C7E-193D-DF16-A88B0D0DB037}"/>
          </ac:spMkLst>
        </pc:spChg>
        <pc:spChg chg="add mod">
          <ac:chgData name="Leandro Barbieri" userId="dc28a69f-82e2-4c6b-8f7f-30a9baf28c3b" providerId="ADAL" clId="{445B6B62-23F4-4AD9-B524-F2942A9F668C}" dt="2023-08-31T02:33:30.319" v="600" actId="208"/>
          <ac:spMkLst>
            <pc:docMk/>
            <pc:sldMk cId="1024140253" sldId="258"/>
            <ac:spMk id="45" creationId="{80D34D23-FFAC-5C67-42E1-D4AF90AC0B26}"/>
          </ac:spMkLst>
        </pc:spChg>
        <pc:spChg chg="add mod">
          <ac:chgData name="Leandro Barbieri" userId="dc28a69f-82e2-4c6b-8f7f-30a9baf28c3b" providerId="ADAL" clId="{445B6B62-23F4-4AD9-B524-F2942A9F668C}" dt="2023-08-31T14:22:28.172" v="852" actId="14100"/>
          <ac:spMkLst>
            <pc:docMk/>
            <pc:sldMk cId="1024140253" sldId="258"/>
            <ac:spMk id="63" creationId="{5D1FD461-100E-E91F-17C8-A1E430961FE2}"/>
          </ac:spMkLst>
        </pc:spChg>
        <pc:spChg chg="add mod">
          <ac:chgData name="Leandro Barbieri" userId="dc28a69f-82e2-4c6b-8f7f-30a9baf28c3b" providerId="ADAL" clId="{445B6B62-23F4-4AD9-B524-F2942A9F668C}" dt="2023-08-31T14:21:15.477" v="820" actId="108"/>
          <ac:spMkLst>
            <pc:docMk/>
            <pc:sldMk cId="1024140253" sldId="258"/>
            <ac:spMk id="1034" creationId="{93EAE226-8AE6-2FF1-50EB-4B3E094EC8EB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5" creationId="{DDE4C94B-38C5-B916-BB4B-7526270A1E57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6" creationId="{B84A27DD-441F-D482-91A5-28CB0D15CA8B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7" creationId="{68E06F6C-24AF-046F-372C-D6B4A30F3E7D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8" creationId="{7CE93753-648B-39A1-3F38-BE19312E0FDA}"/>
          </ac:spMkLst>
        </pc:sp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2" creationId="{269E8174-D36A-E8C8-9692-90D0B76EB13C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" creationId="{B37AF74F-FE6C-6EFC-255E-3D256F123866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5" creationId="{F354BAA2-A6A2-9666-6639-D7556FF96BBE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6" creationId="{5114D15F-B3D5-9F99-34EA-660B5707BDFB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7" creationId="{411D8711-4A90-1E07-1D70-4D788B3AED19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8" creationId="{1007E08C-2612-8BC1-D361-F10CEC1833F1}"/>
          </ac:picMkLst>
        </pc:picChg>
        <pc:picChg chg="add mod">
          <ac:chgData name="Leandro Barbieri" userId="dc28a69f-82e2-4c6b-8f7f-30a9baf28c3b" providerId="ADAL" clId="{445B6B62-23F4-4AD9-B524-F2942A9F668C}" dt="2023-08-31T02:26:56.237" v="534" actId="1037"/>
          <ac:picMkLst>
            <pc:docMk/>
            <pc:sldMk cId="1024140253" sldId="258"/>
            <ac:picMk id="32" creationId="{2B00F437-64BA-A819-79AB-91A887F51FE6}"/>
          </ac:picMkLst>
        </pc:picChg>
        <pc:picChg chg="add mod">
          <ac:chgData name="Leandro Barbieri" userId="dc28a69f-82e2-4c6b-8f7f-30a9baf28c3b" providerId="ADAL" clId="{445B6B62-23F4-4AD9-B524-F2942A9F668C}" dt="2023-08-31T02:26:49.043" v="526" actId="1076"/>
          <ac:picMkLst>
            <pc:docMk/>
            <pc:sldMk cId="1024140253" sldId="258"/>
            <ac:picMk id="33" creationId="{ED24FD8F-C3DD-8175-F8CE-01D05A619E47}"/>
          </ac:picMkLst>
        </pc:picChg>
        <pc:picChg chg="add mod">
          <ac:chgData name="Leandro Barbieri" userId="dc28a69f-82e2-4c6b-8f7f-30a9baf28c3b" providerId="ADAL" clId="{445B6B62-23F4-4AD9-B524-F2942A9F668C}" dt="2023-08-31T02:25:12.196" v="478" actId="14100"/>
          <ac:picMkLst>
            <pc:docMk/>
            <pc:sldMk cId="1024140253" sldId="258"/>
            <ac:picMk id="34" creationId="{AC1956B5-A2B0-5CF4-B981-CE701E765A4C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6" creationId="{A19D3A67-EA11-546A-29AB-FFD775662DEA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7" creationId="{1825B8CD-B49F-A91E-4430-662CF1D13978}"/>
          </ac:picMkLst>
        </pc:picChg>
        <pc:picChg chg="add del mod">
          <ac:chgData name="Leandro Barbieri" userId="dc28a69f-82e2-4c6b-8f7f-30a9baf28c3b" providerId="ADAL" clId="{445B6B62-23F4-4AD9-B524-F2942A9F668C}" dt="2023-08-31T14:15:07.351" v="763" actId="478"/>
          <ac:picMkLst>
            <pc:docMk/>
            <pc:sldMk cId="1024140253" sldId="258"/>
            <ac:picMk id="60" creationId="{66DF9118-1E42-A76D-68CC-048AD506D509}"/>
          </ac:picMkLst>
        </pc:picChg>
        <pc:picChg chg="add del mod">
          <ac:chgData name="Leandro Barbieri" userId="dc28a69f-82e2-4c6b-8f7f-30a9baf28c3b" providerId="ADAL" clId="{445B6B62-23F4-4AD9-B524-F2942A9F668C}" dt="2023-08-31T14:15:08.282" v="764" actId="478"/>
          <ac:picMkLst>
            <pc:docMk/>
            <pc:sldMk cId="1024140253" sldId="258"/>
            <ac:picMk id="61" creationId="{DDB0CB8B-0D75-395A-7AE2-DE8BE570EA26}"/>
          </ac:picMkLst>
        </pc:picChg>
        <pc:picChg chg="add del mod">
          <ac:chgData name="Leandro Barbieri" userId="dc28a69f-82e2-4c6b-8f7f-30a9baf28c3b" providerId="ADAL" clId="{445B6B62-23F4-4AD9-B524-F2942A9F668C}" dt="2023-08-31T14:15:09.162" v="765" actId="478"/>
          <ac:picMkLst>
            <pc:docMk/>
            <pc:sldMk cId="1024140253" sldId="258"/>
            <ac:picMk id="62" creationId="{2DFB0859-AB19-54C7-7217-33D5B29C9D9F}"/>
          </ac:picMkLst>
        </pc:picChg>
        <pc:picChg chg="add mod">
          <ac:chgData name="Leandro Barbieri" userId="dc28a69f-82e2-4c6b-8f7f-30a9baf28c3b" providerId="ADAL" clId="{445B6B62-23F4-4AD9-B524-F2942A9F668C}" dt="2023-08-31T02:26:18.335" v="517" actId="1037"/>
          <ac:picMkLst>
            <pc:docMk/>
            <pc:sldMk cId="1024140253" sldId="258"/>
            <ac:picMk id="1026" creationId="{C9C802C1-14C7-BDE8-AC96-8075B228955F}"/>
          </ac:picMkLst>
        </pc:picChg>
        <pc:picChg chg="add del mod">
          <ac:chgData name="Leandro Barbieri" userId="dc28a69f-82e2-4c6b-8f7f-30a9baf28c3b" providerId="ADAL" clId="{445B6B62-23F4-4AD9-B524-F2942A9F668C}" dt="2023-08-31T14:15:06.041" v="762" actId="478"/>
          <ac:picMkLst>
            <pc:docMk/>
            <pc:sldMk cId="1024140253" sldId="258"/>
            <ac:picMk id="1028" creationId="{D72CC45D-7271-69CC-3039-381B1D148443}"/>
          </ac:picMkLst>
        </pc:picChg>
        <pc:cxnChg chg="add mod">
          <ac:chgData name="Leandro Barbieri" userId="dc28a69f-82e2-4c6b-8f7f-30a9baf28c3b" providerId="ADAL" clId="{445B6B62-23F4-4AD9-B524-F2942A9F668C}" dt="2023-08-31T14:20:26.639" v="811" actId="14100"/>
          <ac:cxnSpMkLst>
            <pc:docMk/>
            <pc:sldMk cId="1024140253" sldId="258"/>
            <ac:cxnSpMk id="10" creationId="{7D515E6A-60A3-5378-2D6A-F2CCF230454D}"/>
          </ac:cxnSpMkLst>
        </pc:cxnChg>
        <pc:cxnChg chg="add mod">
          <ac:chgData name="Leandro Barbieri" userId="dc28a69f-82e2-4c6b-8f7f-30a9baf28c3b" providerId="ADAL" clId="{445B6B62-23F4-4AD9-B524-F2942A9F668C}" dt="2023-08-31T14:23:28.121" v="861" actId="14100"/>
          <ac:cxnSpMkLst>
            <pc:docMk/>
            <pc:sldMk cId="1024140253" sldId="258"/>
            <ac:cxnSpMk id="15" creationId="{6F0704DC-D2D3-362B-F514-FB0EA339AAC2}"/>
          </ac:cxnSpMkLst>
        </pc:cxnChg>
        <pc:cxnChg chg="add mod">
          <ac:chgData name="Leandro Barbieri" userId="dc28a69f-82e2-4c6b-8f7f-30a9baf28c3b" providerId="ADAL" clId="{445B6B62-23F4-4AD9-B524-F2942A9F668C}" dt="2023-08-31T02:26:00.786" v="500" actId="1038"/>
          <ac:cxnSpMkLst>
            <pc:docMk/>
            <pc:sldMk cId="1024140253" sldId="258"/>
            <ac:cxnSpMk id="28" creationId="{708779B5-D971-9AEA-DC7F-BB1A4B0315AC}"/>
          </ac:cxnSpMkLst>
        </pc:cxnChg>
        <pc:cxnChg chg="add mod">
          <ac:chgData name="Leandro Barbieri" userId="dc28a69f-82e2-4c6b-8f7f-30a9baf28c3b" providerId="ADAL" clId="{445B6B62-23F4-4AD9-B524-F2942A9F668C}" dt="2023-08-31T02:26:30.430" v="521" actId="1038"/>
          <ac:cxnSpMkLst>
            <pc:docMk/>
            <pc:sldMk cId="1024140253" sldId="258"/>
            <ac:cxnSpMk id="30" creationId="{52C211C3-EEE2-94A2-0996-B8C691EBF988}"/>
          </ac:cxnSpMkLst>
        </pc:cxnChg>
        <pc:cxnChg chg="add mod">
          <ac:chgData name="Leandro Barbieri" userId="dc28a69f-82e2-4c6b-8f7f-30a9baf28c3b" providerId="ADAL" clId="{445B6B62-23F4-4AD9-B524-F2942A9F668C}" dt="2023-08-31T02:26:40.082" v="525" actId="1076"/>
          <ac:cxnSpMkLst>
            <pc:docMk/>
            <pc:sldMk cId="1024140253" sldId="258"/>
            <ac:cxnSpMk id="31" creationId="{6BC331DE-FBC9-2230-520A-7073DA2DCDC6}"/>
          </ac:cxnSpMkLst>
        </pc:cxnChg>
        <pc:cxnChg chg="add mod">
          <ac:chgData name="Leandro Barbieri" userId="dc28a69f-82e2-4c6b-8f7f-30a9baf28c3b" providerId="ADAL" clId="{445B6B62-23F4-4AD9-B524-F2942A9F668C}" dt="2023-09-08T23:10:36.158" v="1245" actId="1076"/>
          <ac:cxnSpMkLst>
            <pc:docMk/>
            <pc:sldMk cId="1024140253" sldId="258"/>
            <ac:cxnSpMk id="42" creationId="{71FE668F-EDD5-D487-3A42-427D1FEEE1C5}"/>
          </ac:cxnSpMkLst>
        </pc:cxnChg>
        <pc:cxnChg chg="add mod">
          <ac:chgData name="Leandro Barbieri" userId="dc28a69f-82e2-4c6b-8f7f-30a9baf28c3b" providerId="ADAL" clId="{445B6B62-23F4-4AD9-B524-F2942A9F668C}" dt="2023-08-31T02:30:42.801" v="580" actId="14100"/>
          <ac:cxnSpMkLst>
            <pc:docMk/>
            <pc:sldMk cId="1024140253" sldId="258"/>
            <ac:cxnSpMk id="49" creationId="{54EABDD0-B2C8-97A1-5A72-F50F6B28034F}"/>
          </ac:cxnSpMkLst>
        </pc:cxnChg>
        <pc:cxnChg chg="add mod">
          <ac:chgData name="Leandro Barbieri" userId="dc28a69f-82e2-4c6b-8f7f-30a9baf28c3b" providerId="ADAL" clId="{445B6B62-23F4-4AD9-B524-F2942A9F668C}" dt="2023-09-08T23:10:46.942" v="1249" actId="14100"/>
          <ac:cxnSpMkLst>
            <pc:docMk/>
            <pc:sldMk cId="1024140253" sldId="258"/>
            <ac:cxnSpMk id="50" creationId="{B4A8E868-5903-44EF-CAA3-988D356C5BE0}"/>
          </ac:cxnSpMkLst>
        </pc:cxnChg>
        <pc:cxnChg chg="add">
          <ac:chgData name="Leandro Barbieri" userId="dc28a69f-82e2-4c6b-8f7f-30a9baf28c3b" providerId="ADAL" clId="{445B6B62-23F4-4AD9-B524-F2942A9F668C}" dt="2023-08-31T02:30:35.910" v="578" actId="11529"/>
          <ac:cxnSpMkLst>
            <pc:docMk/>
            <pc:sldMk cId="1024140253" sldId="258"/>
            <ac:cxnSpMk id="51" creationId="{F21E0419-7807-5BE8-E20D-5B57211F779C}"/>
          </ac:cxnSpMkLst>
        </pc:cxnChg>
        <pc:cxnChg chg="add mod">
          <ac:chgData name="Leandro Barbieri" userId="dc28a69f-82e2-4c6b-8f7f-30a9baf28c3b" providerId="ADAL" clId="{445B6B62-23F4-4AD9-B524-F2942A9F668C}" dt="2023-08-31T02:31:12.853" v="582" actId="1076"/>
          <ac:cxnSpMkLst>
            <pc:docMk/>
            <pc:sldMk cId="1024140253" sldId="258"/>
            <ac:cxnSpMk id="54" creationId="{9434C458-5987-D412-620A-1BDE8F0F1819}"/>
          </ac:cxnSpMkLst>
        </pc:cxnChg>
        <pc:cxnChg chg="add mod">
          <ac:chgData name="Leandro Barbieri" userId="dc28a69f-82e2-4c6b-8f7f-30a9baf28c3b" providerId="ADAL" clId="{445B6B62-23F4-4AD9-B524-F2942A9F668C}" dt="2023-08-31T02:31:12.853" v="582" actId="1076"/>
          <ac:cxnSpMkLst>
            <pc:docMk/>
            <pc:sldMk cId="1024140253" sldId="258"/>
            <ac:cxnSpMk id="55" creationId="{D69143FD-6727-C333-4D3E-D5E7CEBB41CC}"/>
          </ac:cxnSpMkLst>
        </pc:cxnChg>
        <pc:cxnChg chg="add mod">
          <ac:chgData name="Leandro Barbieri" userId="dc28a69f-82e2-4c6b-8f7f-30a9baf28c3b" providerId="ADAL" clId="{445B6B62-23F4-4AD9-B524-F2942A9F668C}" dt="2023-08-31T02:31:20.769" v="584" actId="1076"/>
          <ac:cxnSpMkLst>
            <pc:docMk/>
            <pc:sldMk cId="1024140253" sldId="258"/>
            <ac:cxnSpMk id="56" creationId="{17B2597F-A274-6379-CDE2-DE4D1D172CD2}"/>
          </ac:cxnSpMkLst>
        </pc:cxnChg>
        <pc:cxnChg chg="add mod">
          <ac:chgData name="Leandro Barbieri" userId="dc28a69f-82e2-4c6b-8f7f-30a9baf28c3b" providerId="ADAL" clId="{445B6B62-23F4-4AD9-B524-F2942A9F668C}" dt="2023-08-31T02:31:20.769" v="584" actId="1076"/>
          <ac:cxnSpMkLst>
            <pc:docMk/>
            <pc:sldMk cId="1024140253" sldId="258"/>
            <ac:cxnSpMk id="57" creationId="{B9F63A96-3BDE-81A9-EC7A-77A573DAF938}"/>
          </ac:cxnSpMkLst>
        </pc:cxnChg>
        <pc:cxnChg chg="add mod">
          <ac:chgData name="Leandro Barbieri" userId="dc28a69f-82e2-4c6b-8f7f-30a9baf28c3b" providerId="ADAL" clId="{445B6B62-23F4-4AD9-B524-F2942A9F668C}" dt="2023-08-31T02:31:27.573" v="586" actId="1076"/>
          <ac:cxnSpMkLst>
            <pc:docMk/>
            <pc:sldMk cId="1024140253" sldId="258"/>
            <ac:cxnSpMk id="58" creationId="{F07481E0-9C52-1F7B-7490-133085BF0CE4}"/>
          </ac:cxnSpMkLst>
        </pc:cxnChg>
        <pc:cxnChg chg="add mod">
          <ac:chgData name="Leandro Barbieri" userId="dc28a69f-82e2-4c6b-8f7f-30a9baf28c3b" providerId="ADAL" clId="{445B6B62-23F4-4AD9-B524-F2942A9F668C}" dt="2023-08-31T02:31:27.573" v="586" actId="1076"/>
          <ac:cxnSpMkLst>
            <pc:docMk/>
            <pc:sldMk cId="1024140253" sldId="258"/>
            <ac:cxnSpMk id="59" creationId="{5D0C93DE-55B7-80BB-31B7-6B798D2C994B}"/>
          </ac:cxnSpMkLst>
        </pc:cxnChg>
        <pc:cxnChg chg="add mod">
          <ac:chgData name="Leandro Barbieri" userId="dc28a69f-82e2-4c6b-8f7f-30a9baf28c3b" providerId="ADAL" clId="{445B6B62-23F4-4AD9-B524-F2942A9F668C}" dt="2023-08-31T14:22:28.172" v="852" actId="14100"/>
          <ac:cxnSpMkLst>
            <pc:docMk/>
            <pc:sldMk cId="1024140253" sldId="258"/>
            <ac:cxnSpMk id="1024" creationId="{A9A6D6A2-8F54-2534-D854-4B9103FA7EA3}"/>
          </ac:cxnSpMkLst>
        </pc:cxnChg>
        <pc:cxnChg chg="add del">
          <ac:chgData name="Leandro Barbieri" userId="dc28a69f-82e2-4c6b-8f7f-30a9baf28c3b" providerId="ADAL" clId="{445B6B62-23F4-4AD9-B524-F2942A9F668C}" dt="2023-08-31T02:35:36.582" v="661" actId="11529"/>
          <ac:cxnSpMkLst>
            <pc:docMk/>
            <pc:sldMk cId="1024140253" sldId="258"/>
            <ac:cxnSpMk id="1030" creationId="{4A81FA8D-54F6-0CFB-4742-C70ECF6774C3}"/>
          </ac:cxnSpMkLst>
        </pc:cxnChg>
        <pc:cxnChg chg="add del mod">
          <ac:chgData name="Leandro Barbieri" userId="dc28a69f-82e2-4c6b-8f7f-30a9baf28c3b" providerId="ADAL" clId="{445B6B62-23F4-4AD9-B524-F2942A9F668C}" dt="2023-08-31T14:20:53.776" v="816" actId="478"/>
          <ac:cxnSpMkLst>
            <pc:docMk/>
            <pc:sldMk cId="1024140253" sldId="258"/>
            <ac:cxnSpMk id="1032" creationId="{3C6C3AB5-3E0A-1160-66B9-9C6B98E291C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9CD9-4246-4F4F-BB3B-942F42C480CC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25650" y="1143000"/>
            <a:ext cx="2806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42A85-2163-4974-A968-4388F77A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9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1pPr>
    <a:lvl2pPr marL="1390420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2pPr>
    <a:lvl3pPr marL="2780838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3pPr>
    <a:lvl4pPr marL="4171258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4pPr>
    <a:lvl5pPr marL="5561675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5pPr>
    <a:lvl6pPr marL="6952095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6pPr>
    <a:lvl7pPr marL="8342513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7pPr>
    <a:lvl8pPr marL="9732933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8pPr>
    <a:lvl9pPr marL="11123351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</a:t>
            </a:r>
          </a:p>
          <a:p>
            <a:r>
              <a:rPr lang="pt-BR" dirty="0"/>
              <a:t>Como </a:t>
            </a:r>
          </a:p>
          <a:p>
            <a:r>
              <a:rPr lang="pt-BR" dirty="0"/>
              <a:t>Porque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6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</a:t>
            </a:r>
          </a:p>
          <a:p>
            <a:r>
              <a:rPr lang="pt-BR" dirty="0"/>
              <a:t>Como </a:t>
            </a:r>
          </a:p>
          <a:p>
            <a:r>
              <a:rPr lang="pt-BR" dirty="0"/>
              <a:t>Porque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1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87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04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68B23-123D-F23E-82CE-D3CA1152B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75D8E4-0235-C3F1-E4E6-54D6F72AB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570B9E2-50EC-9E47-8470-C9F2CC6F2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4812ED-1F1E-EB36-2FA3-DE258FB35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12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100" y="6480867"/>
            <a:ext cx="30601126" cy="13786732"/>
          </a:xfrm>
        </p:spPr>
        <p:txBody>
          <a:bodyPr anchor="b"/>
          <a:lstStyle>
            <a:lvl1pPr algn="ctr">
              <a:defRPr sz="236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166" y="20799268"/>
            <a:ext cx="27000994" cy="9560876"/>
          </a:xfrm>
        </p:spPr>
        <p:txBody>
          <a:bodyPr/>
          <a:lstStyle>
            <a:lvl1pPr marL="0" indent="0" algn="ctr">
              <a:buNone/>
              <a:defRPr sz="9449"/>
            </a:lvl1pPr>
            <a:lvl2pPr marL="1800088" indent="0" algn="ctr">
              <a:buNone/>
              <a:defRPr sz="7874"/>
            </a:lvl2pPr>
            <a:lvl3pPr marL="3600176" indent="0" algn="ctr">
              <a:buNone/>
              <a:defRPr sz="7087"/>
            </a:lvl3pPr>
            <a:lvl4pPr marL="5400264" indent="0" algn="ctr">
              <a:buNone/>
              <a:defRPr sz="6300"/>
            </a:lvl4pPr>
            <a:lvl5pPr marL="7200351" indent="0" algn="ctr">
              <a:buNone/>
              <a:defRPr sz="6300"/>
            </a:lvl5pPr>
            <a:lvl6pPr marL="9000439" indent="0" algn="ctr">
              <a:buNone/>
              <a:defRPr sz="6300"/>
            </a:lvl6pPr>
            <a:lvl7pPr marL="10800527" indent="0" algn="ctr">
              <a:buNone/>
              <a:defRPr sz="6300"/>
            </a:lvl7pPr>
            <a:lvl8pPr marL="12600615" indent="0" algn="ctr">
              <a:buNone/>
              <a:defRPr sz="6300"/>
            </a:lvl8pPr>
            <a:lvl9pPr marL="14400703" indent="0" algn="ctr">
              <a:buNone/>
              <a:defRPr sz="63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2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5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3450" y="2108343"/>
            <a:ext cx="7762786" cy="3355932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093" y="2108343"/>
            <a:ext cx="22838341" cy="3355932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2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21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42" y="9872559"/>
            <a:ext cx="31051143" cy="16472575"/>
          </a:xfrm>
        </p:spPr>
        <p:txBody>
          <a:bodyPr anchor="b"/>
          <a:lstStyle>
            <a:lvl1pPr>
              <a:defRPr sz="236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42" y="26500971"/>
            <a:ext cx="31051143" cy="8662538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80008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600176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400264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720035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900043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0800527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260061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4400703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5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091" y="10541716"/>
            <a:ext cx="15300563" cy="251259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5671" y="10541716"/>
            <a:ext cx="15300563" cy="251259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88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108352"/>
            <a:ext cx="31051143" cy="76542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784" y="9707549"/>
            <a:ext cx="15230246" cy="475752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88" indent="0">
              <a:buNone/>
              <a:defRPr sz="7874" b="1"/>
            </a:lvl2pPr>
            <a:lvl3pPr marL="3600176" indent="0">
              <a:buNone/>
              <a:defRPr sz="7087" b="1"/>
            </a:lvl3pPr>
            <a:lvl4pPr marL="5400264" indent="0">
              <a:buNone/>
              <a:defRPr sz="6300" b="1"/>
            </a:lvl4pPr>
            <a:lvl5pPr marL="7200351" indent="0">
              <a:buNone/>
              <a:defRPr sz="6300" b="1"/>
            </a:lvl5pPr>
            <a:lvl6pPr marL="9000439" indent="0">
              <a:buNone/>
              <a:defRPr sz="6300" b="1"/>
            </a:lvl6pPr>
            <a:lvl7pPr marL="10800527" indent="0">
              <a:buNone/>
              <a:defRPr sz="6300" b="1"/>
            </a:lvl7pPr>
            <a:lvl8pPr marL="12600615" indent="0">
              <a:buNone/>
              <a:defRPr sz="6300" b="1"/>
            </a:lvl8pPr>
            <a:lvl9pPr marL="14400703" indent="0">
              <a:buNone/>
              <a:defRPr sz="6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784" y="14465069"/>
            <a:ext cx="15230246" cy="212759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5673" y="9707549"/>
            <a:ext cx="15305252" cy="475752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88" indent="0">
              <a:buNone/>
              <a:defRPr sz="7874" b="1"/>
            </a:lvl2pPr>
            <a:lvl3pPr marL="3600176" indent="0">
              <a:buNone/>
              <a:defRPr sz="7087" b="1"/>
            </a:lvl3pPr>
            <a:lvl4pPr marL="5400264" indent="0">
              <a:buNone/>
              <a:defRPr sz="6300" b="1"/>
            </a:lvl4pPr>
            <a:lvl5pPr marL="7200351" indent="0">
              <a:buNone/>
              <a:defRPr sz="6300" b="1"/>
            </a:lvl5pPr>
            <a:lvl6pPr marL="9000439" indent="0">
              <a:buNone/>
              <a:defRPr sz="6300" b="1"/>
            </a:lvl6pPr>
            <a:lvl7pPr marL="10800527" indent="0">
              <a:buNone/>
              <a:defRPr sz="6300" b="1"/>
            </a:lvl7pPr>
            <a:lvl8pPr marL="12600615" indent="0">
              <a:buNone/>
              <a:defRPr sz="6300" b="1"/>
            </a:lvl8pPr>
            <a:lvl9pPr marL="14400703" indent="0">
              <a:buNone/>
              <a:defRPr sz="6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5673" y="14465069"/>
            <a:ext cx="15305252" cy="212759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4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2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40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640012"/>
            <a:ext cx="11611364" cy="9240044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5252" y="5701703"/>
            <a:ext cx="18225671" cy="28141800"/>
          </a:xfrm>
        </p:spPr>
        <p:txBody>
          <a:bodyPr/>
          <a:lstStyle>
            <a:lvl1pPr>
              <a:defRPr sz="12599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0" y="11880056"/>
            <a:ext cx="11611364" cy="22009274"/>
          </a:xfrm>
        </p:spPr>
        <p:txBody>
          <a:bodyPr/>
          <a:lstStyle>
            <a:lvl1pPr marL="0" indent="0">
              <a:buNone/>
              <a:defRPr sz="6300"/>
            </a:lvl1pPr>
            <a:lvl2pPr marL="1800088" indent="0">
              <a:buNone/>
              <a:defRPr sz="5512"/>
            </a:lvl2pPr>
            <a:lvl3pPr marL="3600176" indent="0">
              <a:buNone/>
              <a:defRPr sz="4725"/>
            </a:lvl3pPr>
            <a:lvl4pPr marL="5400264" indent="0">
              <a:buNone/>
              <a:defRPr sz="3937"/>
            </a:lvl4pPr>
            <a:lvl5pPr marL="7200351" indent="0">
              <a:buNone/>
              <a:defRPr sz="3937"/>
            </a:lvl5pPr>
            <a:lvl6pPr marL="9000439" indent="0">
              <a:buNone/>
              <a:defRPr sz="3937"/>
            </a:lvl6pPr>
            <a:lvl7pPr marL="10800527" indent="0">
              <a:buNone/>
              <a:defRPr sz="3937"/>
            </a:lvl7pPr>
            <a:lvl8pPr marL="12600615" indent="0">
              <a:buNone/>
              <a:defRPr sz="3937"/>
            </a:lvl8pPr>
            <a:lvl9pPr marL="14400703" indent="0">
              <a:buNone/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59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640012"/>
            <a:ext cx="11611364" cy="9240044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5252" y="5701703"/>
            <a:ext cx="18225671" cy="28141800"/>
          </a:xfrm>
        </p:spPr>
        <p:txBody>
          <a:bodyPr anchor="t"/>
          <a:lstStyle>
            <a:lvl1pPr marL="0" indent="0">
              <a:buNone/>
              <a:defRPr sz="12599"/>
            </a:lvl1pPr>
            <a:lvl2pPr marL="1800088" indent="0">
              <a:buNone/>
              <a:defRPr sz="11024"/>
            </a:lvl2pPr>
            <a:lvl3pPr marL="3600176" indent="0">
              <a:buNone/>
              <a:defRPr sz="9449"/>
            </a:lvl3pPr>
            <a:lvl4pPr marL="5400264" indent="0">
              <a:buNone/>
              <a:defRPr sz="7874"/>
            </a:lvl4pPr>
            <a:lvl5pPr marL="7200351" indent="0">
              <a:buNone/>
              <a:defRPr sz="7874"/>
            </a:lvl5pPr>
            <a:lvl6pPr marL="9000439" indent="0">
              <a:buNone/>
              <a:defRPr sz="7874"/>
            </a:lvl6pPr>
            <a:lvl7pPr marL="10800527" indent="0">
              <a:buNone/>
              <a:defRPr sz="7874"/>
            </a:lvl7pPr>
            <a:lvl8pPr marL="12600615" indent="0">
              <a:buNone/>
              <a:defRPr sz="7874"/>
            </a:lvl8pPr>
            <a:lvl9pPr marL="14400703" indent="0">
              <a:buNone/>
              <a:defRPr sz="787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0" y="11880056"/>
            <a:ext cx="11611364" cy="22009274"/>
          </a:xfrm>
        </p:spPr>
        <p:txBody>
          <a:bodyPr/>
          <a:lstStyle>
            <a:lvl1pPr marL="0" indent="0">
              <a:buNone/>
              <a:defRPr sz="6300"/>
            </a:lvl1pPr>
            <a:lvl2pPr marL="1800088" indent="0">
              <a:buNone/>
              <a:defRPr sz="5512"/>
            </a:lvl2pPr>
            <a:lvl3pPr marL="3600176" indent="0">
              <a:buNone/>
              <a:defRPr sz="4725"/>
            </a:lvl3pPr>
            <a:lvl4pPr marL="5400264" indent="0">
              <a:buNone/>
              <a:defRPr sz="3937"/>
            </a:lvl4pPr>
            <a:lvl5pPr marL="7200351" indent="0">
              <a:buNone/>
              <a:defRPr sz="3937"/>
            </a:lvl5pPr>
            <a:lvl6pPr marL="9000439" indent="0">
              <a:buNone/>
              <a:defRPr sz="3937"/>
            </a:lvl6pPr>
            <a:lvl7pPr marL="10800527" indent="0">
              <a:buNone/>
              <a:defRPr sz="3937"/>
            </a:lvl7pPr>
            <a:lvl8pPr marL="12600615" indent="0">
              <a:buNone/>
              <a:defRPr sz="3937"/>
            </a:lvl8pPr>
            <a:lvl9pPr marL="14400703" indent="0">
              <a:buNone/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22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091" y="2108352"/>
            <a:ext cx="31051143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091" y="10541716"/>
            <a:ext cx="31051143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091" y="36703516"/>
            <a:ext cx="810029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65674-A10E-4998-BFDD-52648E7BF404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5439" y="36703516"/>
            <a:ext cx="12150447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5936" y="36703516"/>
            <a:ext cx="810029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43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176" rtl="0" eaLnBrk="1" latinLnBrk="0" hangingPunct="1">
        <a:lnSpc>
          <a:spcPct val="90000"/>
        </a:lnSpc>
        <a:spcBef>
          <a:spcPct val="0"/>
        </a:spcBef>
        <a:buNone/>
        <a:defRPr sz="17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44" indent="-900044" algn="l" defTabSz="3600176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700132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500220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300307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100395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900483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700571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500659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300747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600176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400264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200351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000439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800527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600615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400703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23" Type="http://schemas.openxmlformats.org/officeDocument/2006/relationships/image" Target="../media/image25.jpe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Relationship Id="rId22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jpeg"/><Relationship Id="rId18" Type="http://schemas.openxmlformats.org/officeDocument/2006/relationships/image" Target="../media/image31.png"/><Relationship Id="rId26" Type="http://schemas.openxmlformats.org/officeDocument/2006/relationships/image" Target="../media/image38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7" Type="http://schemas.openxmlformats.org/officeDocument/2006/relationships/image" Target="../media/image11.png"/><Relationship Id="rId12" Type="http://schemas.openxmlformats.org/officeDocument/2006/relationships/image" Target="../media/image27.png"/><Relationship Id="rId17" Type="http://schemas.openxmlformats.org/officeDocument/2006/relationships/image" Target="../media/image8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20" Type="http://schemas.openxmlformats.org/officeDocument/2006/relationships/image" Target="../media/image18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9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jpeg"/><Relationship Id="rId10" Type="http://schemas.openxmlformats.org/officeDocument/2006/relationships/image" Target="../media/image26.png"/><Relationship Id="rId19" Type="http://schemas.openxmlformats.org/officeDocument/2006/relationships/image" Target="../media/image32.png"/><Relationship Id="rId31" Type="http://schemas.openxmlformats.org/officeDocument/2006/relationships/image" Target="../media/image43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7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8" Type="http://schemas.openxmlformats.org/officeDocument/2006/relationships/image" Target="../media/image17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8.jpeg"/><Relationship Id="rId18" Type="http://schemas.openxmlformats.org/officeDocument/2006/relationships/image" Target="../media/image31.png"/><Relationship Id="rId26" Type="http://schemas.openxmlformats.org/officeDocument/2006/relationships/image" Target="../media/image53.png"/><Relationship Id="rId3" Type="http://schemas.openxmlformats.org/officeDocument/2006/relationships/image" Target="../media/image6.png"/><Relationship Id="rId21" Type="http://schemas.openxmlformats.org/officeDocument/2006/relationships/image" Target="../media/image34.png"/><Relationship Id="rId7" Type="http://schemas.openxmlformats.org/officeDocument/2006/relationships/image" Target="../media/image11.png"/><Relationship Id="rId12" Type="http://schemas.openxmlformats.org/officeDocument/2006/relationships/image" Target="../media/image27.png"/><Relationship Id="rId17" Type="http://schemas.openxmlformats.org/officeDocument/2006/relationships/image" Target="../media/image8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9.png"/><Relationship Id="rId24" Type="http://schemas.openxmlformats.org/officeDocument/2006/relationships/image" Target="../media/image51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26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7.png"/><Relationship Id="rId22" Type="http://schemas.openxmlformats.org/officeDocument/2006/relationships/image" Target="../media/image35.png"/><Relationship Id="rId27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3DAA03D-FFE6-81DE-4A60-B125BDB3DF08}"/>
              </a:ext>
            </a:extLst>
          </p:cNvPr>
          <p:cNvSpPr/>
          <p:nvPr/>
        </p:nvSpPr>
        <p:spPr>
          <a:xfrm>
            <a:off x="12696505" y="16741077"/>
            <a:ext cx="2824321" cy="306644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609E82-253C-2F90-15CF-2CC12F9CE236}"/>
              </a:ext>
            </a:extLst>
          </p:cNvPr>
          <p:cNvSpPr txBox="1"/>
          <p:nvPr/>
        </p:nvSpPr>
        <p:spPr>
          <a:xfrm>
            <a:off x="13120536" y="16587188"/>
            <a:ext cx="198401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 - Fundamentos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32A942-BD69-C752-802A-1C36D980A07D}"/>
              </a:ext>
            </a:extLst>
          </p:cNvPr>
          <p:cNvSpPr txBox="1"/>
          <p:nvPr/>
        </p:nvSpPr>
        <p:spPr>
          <a:xfrm>
            <a:off x="12815576" y="16954182"/>
            <a:ext cx="2604097" cy="296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i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Delinear os objetivos do guia, conceitos e princípios de arquitetura e engenharia</a:t>
            </a:r>
            <a:r>
              <a:rPr lang="pt-BR" sz="1125" i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Visão geral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conceitos de arquitetura (domínios, camadas, tenant, distribuição, escalabilidade) tipos de projetos, tipos de papéis </a:t>
            </a:r>
          </a:p>
          <a:p>
            <a:pPr marL="285750" indent="-285750">
              <a:buFont typeface="+mj-lt"/>
              <a:buAutoNum type="arabicPeriod"/>
            </a:pPr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Objetivos e princípios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separação de responsabilidades, independência de formatos e linguagem, múltiplos casos de uso, análise descentralizada, simplicidade e escalabilidade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Setembro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25 a 29/09/2023</a:t>
            </a:r>
          </a:p>
          <a:p>
            <a:endParaRPr lang="pt-BR" sz="131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107B2B9-F555-E309-05A0-FB7DBDDFDD59}"/>
              </a:ext>
            </a:extLst>
          </p:cNvPr>
          <p:cNvSpPr/>
          <p:nvPr/>
        </p:nvSpPr>
        <p:spPr>
          <a:xfrm>
            <a:off x="15677603" y="16741075"/>
            <a:ext cx="2824321" cy="637044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54CD39-725A-733E-63B9-955234BC6877}"/>
              </a:ext>
            </a:extLst>
          </p:cNvPr>
          <p:cNvSpPr txBox="1"/>
          <p:nvPr/>
        </p:nvSpPr>
        <p:spPr>
          <a:xfrm>
            <a:off x="16101633" y="16587188"/>
            <a:ext cx="2007094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II – Ciclo de Vida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21ABD6-C53D-5FF4-5380-6DECEF32A740}"/>
              </a:ext>
            </a:extLst>
          </p:cNvPr>
          <p:cNvSpPr txBox="1"/>
          <p:nvPr/>
        </p:nvSpPr>
        <p:spPr>
          <a:xfrm>
            <a:off x="15748319" y="16954179"/>
            <a:ext cx="2703250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Detalhar o ciclo de vida como espinha dorsal para ancorar e dar sentido para os componentes e as relações de dependência, entradas, saídas, limites, responsabilidades, tecnologias e estudo de caso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Fases: o que é e os principais artefatos e tipos de tecnologias. Interfaces, limites, entradas e saídas, recomendações do que deve ser feito.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Exploração de dados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analisar formato, volume, conectividade, pull ou push, análise exploratória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Ingestão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ETL, ELT, estratégias de ingestão (full, incremental), formatos de arquivos e storage, camadas medallion), bach ou streaming, orquestrador, etc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Storage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Object </a:t>
            </a:r>
            <a:r>
              <a:rPr lang="pt-BR" sz="1000" dirty="0" err="1">
                <a:solidFill>
                  <a:schemeClr val="bg2">
                    <a:lumMod val="25000"/>
                  </a:schemeClr>
                </a:solidFill>
              </a:rPr>
              <a:t>storages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, políticas de retenção, data warehouse, particionamento, column-store, etc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Transformação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tipagem, limpeza, padronização de formatos, qualidade, performance, processamento distribuído.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Modelagem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semântica, regras de negócio, relacionamentos, joins, dimensões, fatos, granularidade, feature engineering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descoberta, self-servisse, storytelling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Estudo de caso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demostração das fases aplicada a um exemplo de conjunto de dados brutos.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Novembro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27 a 30/11/2023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F1BFB1C-7234-3568-3D89-F60137235038}"/>
              </a:ext>
            </a:extLst>
          </p:cNvPr>
          <p:cNvSpPr/>
          <p:nvPr/>
        </p:nvSpPr>
        <p:spPr>
          <a:xfrm>
            <a:off x="18660699" y="16741077"/>
            <a:ext cx="2824321" cy="329177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7F8002-C430-D17A-CA47-885077AD0E47}"/>
              </a:ext>
            </a:extLst>
          </p:cNvPr>
          <p:cNvSpPr txBox="1"/>
          <p:nvPr/>
        </p:nvSpPr>
        <p:spPr>
          <a:xfrm>
            <a:off x="19084726" y="16587188"/>
            <a:ext cx="1953618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III – Arquitetura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E87D33-DCB6-567A-EF29-8DDA80C2A31C}"/>
              </a:ext>
            </a:extLst>
          </p:cNvPr>
          <p:cNvSpPr txBox="1"/>
          <p:nvPr/>
        </p:nvSpPr>
        <p:spPr>
          <a:xfrm>
            <a:off x="18779771" y="16954181"/>
            <a:ext cx="2603916" cy="319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Arquitetura em alto nível com os diagramas com os componentes e as interfaces mapeadas. Exemplificar modelos de arquitetura com maior ou menor nível de complexidade dependendo do estágio de maturidade de dados.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Principais padrões (Data Lake, Lakehouse, Data Mesh)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Tipos de tecnologias por categoria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Diagramas de arquitetura (níveis de maturidade)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Modelos de referência Azure, GCP, Hibrido.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Janeiro/2024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03 a 12/01/2024</a:t>
            </a:r>
          </a:p>
          <a:p>
            <a:endParaRPr lang="pt-BR" sz="131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8F4DB7E-1ACF-A631-72BF-E564DFF3F3DE}"/>
              </a:ext>
            </a:extLst>
          </p:cNvPr>
          <p:cNvSpPr/>
          <p:nvPr/>
        </p:nvSpPr>
        <p:spPr>
          <a:xfrm>
            <a:off x="18660699" y="20406410"/>
            <a:ext cx="2824321" cy="270511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C35ECF-78E6-8639-6592-921E074086A2}"/>
              </a:ext>
            </a:extLst>
          </p:cNvPr>
          <p:cNvSpPr txBox="1"/>
          <p:nvPr/>
        </p:nvSpPr>
        <p:spPr>
          <a:xfrm>
            <a:off x="19084727" y="20252521"/>
            <a:ext cx="1975547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IV – Governança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1E3A9C-5FD0-DD6F-E99A-5FF0AA01CCB6}"/>
              </a:ext>
            </a:extLst>
          </p:cNvPr>
          <p:cNvSpPr txBox="1"/>
          <p:nvPr/>
        </p:nvSpPr>
        <p:spPr>
          <a:xfrm>
            <a:off x="18779770" y="20606396"/>
            <a:ext cx="2604097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Componentes adicionais ao ciclo de vida que sustentam e viabilizam a arquiteturas robustas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Catálogo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Segurança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Riscos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DataOps</a:t>
            </a:r>
          </a:p>
          <a:p>
            <a:pPr marL="214313" indent="-214313">
              <a:buFontTx/>
              <a:buChar char="-"/>
            </a:pPr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Fevereiro/2024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04/03 a 07/03/2024</a:t>
            </a:r>
          </a:p>
        </p:txBody>
      </p:sp>
    </p:spTree>
    <p:extLst>
      <p:ext uri="{BB962C8B-B14F-4D97-AF65-F5344CB8AC3E}">
        <p14:creationId xmlns:p14="http://schemas.microsoft.com/office/powerpoint/2010/main" val="124321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54B0E08-4BBC-03D6-725E-172099FFB5A7}"/>
              </a:ext>
            </a:extLst>
          </p:cNvPr>
          <p:cNvSpPr/>
          <p:nvPr/>
        </p:nvSpPr>
        <p:spPr>
          <a:xfrm>
            <a:off x="11372314" y="16213652"/>
            <a:ext cx="6872248" cy="490441"/>
          </a:xfrm>
          <a:prstGeom prst="roundRect">
            <a:avLst>
              <a:gd name="adj" fmla="val 13921"/>
            </a:avLst>
          </a:prstGeom>
          <a:solidFill>
            <a:schemeClr val="accent3">
              <a:alpha val="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Camada de Armazenamento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EB86565-7FDC-B965-7E50-4F12BE7C6209}"/>
              </a:ext>
            </a:extLst>
          </p:cNvPr>
          <p:cNvSpPr/>
          <p:nvPr/>
        </p:nvSpPr>
        <p:spPr>
          <a:xfrm>
            <a:off x="11147930" y="14356103"/>
            <a:ext cx="7315200" cy="245408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214DB79-0C7F-DE8A-FF77-8AD5BE7F3A66}"/>
              </a:ext>
            </a:extLst>
          </p:cNvPr>
          <p:cNvSpPr txBox="1"/>
          <p:nvPr/>
        </p:nvSpPr>
        <p:spPr>
          <a:xfrm>
            <a:off x="14166297" y="13962887"/>
            <a:ext cx="205308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b="1" noProof="1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CICLO DE VIDA</a:t>
            </a:r>
            <a:endParaRPr lang="pt-BR" sz="1000" b="1" noProof="1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BF1EAD2-E51C-48E0-550F-D7CCF8BCC24B}"/>
              </a:ext>
            </a:extLst>
          </p:cNvPr>
          <p:cNvSpPr/>
          <p:nvPr/>
        </p:nvSpPr>
        <p:spPr>
          <a:xfrm>
            <a:off x="13143464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22300F-FB32-30C7-571A-1DBA651FC2CA}"/>
              </a:ext>
            </a:extLst>
          </p:cNvPr>
          <p:cNvSpPr txBox="1"/>
          <p:nvPr/>
        </p:nvSpPr>
        <p:spPr>
          <a:xfrm>
            <a:off x="13252479" y="14534733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TRANSFORMAÇÃO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06EC6B9-5547-7A04-F5BD-A7DD7E97B329}"/>
              </a:ext>
            </a:extLst>
          </p:cNvPr>
          <p:cNvSpPr/>
          <p:nvPr/>
        </p:nvSpPr>
        <p:spPr>
          <a:xfrm>
            <a:off x="14872297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523C221-C766-285C-CE5E-7CD171E619F1}"/>
              </a:ext>
            </a:extLst>
          </p:cNvPr>
          <p:cNvSpPr txBox="1"/>
          <p:nvPr/>
        </p:nvSpPr>
        <p:spPr>
          <a:xfrm>
            <a:off x="14989786" y="14529255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MODELAGEM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AB9BE36-87B5-2C14-BC42-BAE80ACA1018}"/>
              </a:ext>
            </a:extLst>
          </p:cNvPr>
          <p:cNvSpPr/>
          <p:nvPr/>
        </p:nvSpPr>
        <p:spPr>
          <a:xfrm>
            <a:off x="11401931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926106E-D8DE-2FC4-5E69-42A05204C903}"/>
              </a:ext>
            </a:extLst>
          </p:cNvPr>
          <p:cNvSpPr txBox="1"/>
          <p:nvPr/>
        </p:nvSpPr>
        <p:spPr>
          <a:xfrm>
            <a:off x="11504596" y="14534733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INGESTÃO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3E2435-B873-4137-FBE5-AEA92455C921}"/>
              </a:ext>
            </a:extLst>
          </p:cNvPr>
          <p:cNvSpPr/>
          <p:nvPr/>
        </p:nvSpPr>
        <p:spPr>
          <a:xfrm>
            <a:off x="16660562" y="14652365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AC48097-7BEF-60B3-8EF6-D97EF19870AB}"/>
              </a:ext>
            </a:extLst>
          </p:cNvPr>
          <p:cNvSpPr txBox="1"/>
          <p:nvPr/>
        </p:nvSpPr>
        <p:spPr>
          <a:xfrm>
            <a:off x="16769577" y="14529255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ENTREGA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08779B5-D971-9AEA-DC7F-BB1A4B0315AC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12985932" y="15035843"/>
            <a:ext cx="157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2C211C3-EEE2-94A2-0996-B8C691EBF988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14727465" y="15035843"/>
            <a:ext cx="14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BC331DE-FBC9-2230-520A-7073DA2DCDC6}"/>
              </a:ext>
            </a:extLst>
          </p:cNvPr>
          <p:cNvCxnSpPr/>
          <p:nvPr/>
        </p:nvCxnSpPr>
        <p:spPr>
          <a:xfrm>
            <a:off x="16456298" y="15035843"/>
            <a:ext cx="20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540">
            <a:extLst>
              <a:ext uri="{FF2B5EF4-FFF2-40B4-BE49-F238E27FC236}">
                <a16:creationId xmlns:a16="http://schemas.microsoft.com/office/drawing/2014/main" id="{2B00F437-64BA-A819-79AB-91A887F51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432" y="14914813"/>
            <a:ext cx="322388" cy="396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C802C1-14C7-BDE8-AC96-8075B228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143" y="14896659"/>
            <a:ext cx="378268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ED24FD8F-C3DD-8175-F8CE-01D05A619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96" y="14836688"/>
            <a:ext cx="365057" cy="396000"/>
          </a:xfrm>
          <a:prstGeom prst="rect">
            <a:avLst/>
          </a:prstGeom>
        </p:spPr>
      </p:pic>
      <p:pic>
        <p:nvPicPr>
          <p:cNvPr id="34" name="Imagem 550">
            <a:extLst>
              <a:ext uri="{FF2B5EF4-FFF2-40B4-BE49-F238E27FC236}">
                <a16:creationId xmlns:a16="http://schemas.microsoft.com/office/drawing/2014/main" id="{AC1956B5-A2B0-5CF4-B981-CE701E765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7232" y="14914813"/>
            <a:ext cx="461824" cy="396000"/>
          </a:xfrm>
          <a:prstGeom prst="rect">
            <a:avLst/>
          </a:prstGeom>
        </p:spPr>
      </p:pic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80D34D23-FFAC-5C67-42E1-D4AF90AC0B26}"/>
              </a:ext>
            </a:extLst>
          </p:cNvPr>
          <p:cNvSpPr/>
          <p:nvPr/>
        </p:nvSpPr>
        <p:spPr>
          <a:xfrm>
            <a:off x="11372314" y="15617117"/>
            <a:ext cx="6872248" cy="490441"/>
          </a:xfrm>
          <a:prstGeom prst="roundRect">
            <a:avLst>
              <a:gd name="adj" fmla="val 13921"/>
            </a:avLst>
          </a:prstGeom>
          <a:solidFill>
            <a:schemeClr val="accent3">
              <a:alpha val="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Camada de processamento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A19D3A67-EA11-546A-29AB-FFD775662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9867" y="16362337"/>
            <a:ext cx="216000" cy="216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1825B8CD-B49F-A91E-4430-662CF1D13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9933" y="16362337"/>
            <a:ext cx="216000" cy="216000"/>
          </a:xfrm>
          <a:prstGeom prst="rect">
            <a:avLst/>
          </a:prstGeom>
        </p:spPr>
      </p:pic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434C458-5987-D412-620A-1BDE8F0F1819}"/>
              </a:ext>
            </a:extLst>
          </p:cNvPr>
          <p:cNvCxnSpPr>
            <a:cxnSpLocks/>
          </p:cNvCxnSpPr>
          <p:nvPr/>
        </p:nvCxnSpPr>
        <p:spPr>
          <a:xfrm>
            <a:off x="13841756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D69143FD-6727-C333-4D3E-D5E7CEBB41CC}"/>
              </a:ext>
            </a:extLst>
          </p:cNvPr>
          <p:cNvCxnSpPr>
            <a:cxnSpLocks/>
          </p:cNvCxnSpPr>
          <p:nvPr/>
        </p:nvCxnSpPr>
        <p:spPr>
          <a:xfrm flipV="1">
            <a:off x="14030573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D1FD461-100E-E91F-17C8-A1E430961FE2}"/>
              </a:ext>
            </a:extLst>
          </p:cNvPr>
          <p:cNvSpPr/>
          <p:nvPr/>
        </p:nvSpPr>
        <p:spPr>
          <a:xfrm>
            <a:off x="9635516" y="15030365"/>
            <a:ext cx="107984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Exploração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24" name="Conector de Seta Reta 1023">
            <a:extLst>
              <a:ext uri="{FF2B5EF4-FFF2-40B4-BE49-F238E27FC236}">
                <a16:creationId xmlns:a16="http://schemas.microsoft.com/office/drawing/2014/main" id="{A9A6D6A2-8F54-2534-D854-4B9103FA7EA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0715362" y="15408365"/>
            <a:ext cx="43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CaixaDeTexto 1033">
            <a:extLst>
              <a:ext uri="{FF2B5EF4-FFF2-40B4-BE49-F238E27FC236}">
                <a16:creationId xmlns:a16="http://schemas.microsoft.com/office/drawing/2014/main" id="{93EAE226-8AE6-2FF1-50EB-4B3E094EC8EB}"/>
              </a:ext>
            </a:extLst>
          </p:cNvPr>
          <p:cNvSpPr txBox="1"/>
          <p:nvPr/>
        </p:nvSpPr>
        <p:spPr>
          <a:xfrm>
            <a:off x="14070400" y="16930940"/>
            <a:ext cx="135851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pt-BR" dirty="0"/>
              <a:t>GOVERNANÇA</a:t>
            </a:r>
          </a:p>
        </p:txBody>
      </p: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DDE4C94B-38C5-B916-BB4B-7526270A1E57}"/>
              </a:ext>
            </a:extLst>
          </p:cNvPr>
          <p:cNvSpPr/>
          <p:nvPr/>
        </p:nvSpPr>
        <p:spPr>
          <a:xfrm>
            <a:off x="11342520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Catálogo</a:t>
            </a:r>
          </a:p>
        </p:txBody>
      </p:sp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B84A27DD-441F-D482-91A5-28CB0D15CA8B}"/>
              </a:ext>
            </a:extLst>
          </p:cNvPr>
          <p:cNvSpPr/>
          <p:nvPr/>
        </p:nvSpPr>
        <p:spPr>
          <a:xfrm>
            <a:off x="13961753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Segurança</a:t>
            </a:r>
          </a:p>
        </p:txBody>
      </p:sp>
      <p:sp>
        <p:nvSpPr>
          <p:cNvPr id="1038" name="Retângulo: Cantos Arredondados 1037">
            <a:extLst>
              <a:ext uri="{FF2B5EF4-FFF2-40B4-BE49-F238E27FC236}">
                <a16:creationId xmlns:a16="http://schemas.microsoft.com/office/drawing/2014/main" id="{7CE93753-648B-39A1-3F38-BE19312E0FDA}"/>
              </a:ext>
            </a:extLst>
          </p:cNvPr>
          <p:cNvSpPr/>
          <p:nvPr/>
        </p:nvSpPr>
        <p:spPr>
          <a:xfrm>
            <a:off x="16580987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Versionamento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1D8711-4A90-1E07-1D70-4D788B3AE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31003" y="16362337"/>
            <a:ext cx="216000" cy="216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07E08C-2612-8BC1-D361-F10CEC1833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51069" y="16362337"/>
            <a:ext cx="216000" cy="216000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6FE4982-CF22-A3C8-9016-95F72C9DEC76}"/>
              </a:ext>
            </a:extLst>
          </p:cNvPr>
          <p:cNvSpPr/>
          <p:nvPr/>
        </p:nvSpPr>
        <p:spPr>
          <a:xfrm>
            <a:off x="19035761" y="15447336"/>
            <a:ext cx="121525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Machine Learning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D515E6A-60A3-5378-2D6A-F2CCF230454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449789" y="15825336"/>
            <a:ext cx="585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416A0FB-0CCA-42FB-3577-EC11E2C26285}"/>
              </a:ext>
            </a:extLst>
          </p:cNvPr>
          <p:cNvSpPr/>
          <p:nvPr/>
        </p:nvSpPr>
        <p:spPr>
          <a:xfrm>
            <a:off x="19049690" y="14639168"/>
            <a:ext cx="121525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Análise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F0704DC-D2D3-362B-F514-FB0EA339AAC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8518044" y="15017168"/>
            <a:ext cx="531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D97E937B-6309-4927-70F4-14E52C4F3247}"/>
              </a:ext>
            </a:extLst>
          </p:cNvPr>
          <p:cNvSpPr/>
          <p:nvPr/>
        </p:nvSpPr>
        <p:spPr>
          <a:xfrm>
            <a:off x="11147930" y="17256494"/>
            <a:ext cx="7315200" cy="6297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74295E-5610-ACE7-0FDF-5C1B94DE91A2}"/>
              </a:ext>
            </a:extLst>
          </p:cNvPr>
          <p:cNvSpPr txBox="1"/>
          <p:nvPr/>
        </p:nvSpPr>
        <p:spPr>
          <a:xfrm>
            <a:off x="10942229" y="20818396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Bancos Relacionais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2BED409-26C3-326E-D204-D6C5AF7BA42D}"/>
              </a:ext>
            </a:extLst>
          </p:cNvPr>
          <p:cNvSpPr/>
          <p:nvPr/>
        </p:nvSpPr>
        <p:spPr>
          <a:xfrm>
            <a:off x="10724553" y="20629831"/>
            <a:ext cx="1840993" cy="1969359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0A936E-10B1-FFA6-70AE-906DE33A0681}"/>
              </a:ext>
            </a:extLst>
          </p:cNvPr>
          <p:cNvSpPr txBox="1"/>
          <p:nvPr/>
        </p:nvSpPr>
        <p:spPr>
          <a:xfrm>
            <a:off x="10953576" y="21196397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APIs Endpoints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A6E893-F17E-B3F3-E27A-528D9803455E}"/>
              </a:ext>
            </a:extLst>
          </p:cNvPr>
          <p:cNvSpPr txBox="1"/>
          <p:nvPr/>
        </p:nvSpPr>
        <p:spPr>
          <a:xfrm>
            <a:off x="10942229" y="21563371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Dispositivos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0A26322-D520-E37E-F3FE-9F316FD6E1B3}"/>
              </a:ext>
            </a:extLst>
          </p:cNvPr>
          <p:cNvSpPr txBox="1"/>
          <p:nvPr/>
        </p:nvSpPr>
        <p:spPr>
          <a:xfrm>
            <a:off x="10953576" y="21909361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Web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770FFE8-F0E6-6D05-1CCD-A8E242EA861B}"/>
              </a:ext>
            </a:extLst>
          </p:cNvPr>
          <p:cNvSpPr txBox="1"/>
          <p:nvPr/>
        </p:nvSpPr>
        <p:spPr>
          <a:xfrm>
            <a:off x="11195277" y="22271883"/>
            <a:ext cx="10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Produtores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DCE743A-FB7F-FCFF-8205-F2FE0F2305AC}"/>
              </a:ext>
            </a:extLst>
          </p:cNvPr>
          <p:cNvSpPr/>
          <p:nvPr/>
        </p:nvSpPr>
        <p:spPr>
          <a:xfrm>
            <a:off x="13221530" y="21299658"/>
            <a:ext cx="1584000" cy="629703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Plataforma de Dados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6ADFB6A-B4EE-585B-5498-96E361886CC7}"/>
              </a:ext>
            </a:extLst>
          </p:cNvPr>
          <p:cNvSpPr txBox="1"/>
          <p:nvPr/>
        </p:nvSpPr>
        <p:spPr>
          <a:xfrm>
            <a:off x="15506532" y="20818396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Analistas de Dados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F71A32B-3017-4622-DD92-F923A5141D8A}"/>
              </a:ext>
            </a:extLst>
          </p:cNvPr>
          <p:cNvSpPr/>
          <p:nvPr/>
        </p:nvSpPr>
        <p:spPr>
          <a:xfrm>
            <a:off x="15288856" y="20629831"/>
            <a:ext cx="1840993" cy="1969359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B2EB7D9-4ECE-AC91-5271-915B8C956023}"/>
              </a:ext>
            </a:extLst>
          </p:cNvPr>
          <p:cNvSpPr txBox="1"/>
          <p:nvPr/>
        </p:nvSpPr>
        <p:spPr>
          <a:xfrm>
            <a:off x="15517879" y="21196397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Cientistas de Dados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FFE33AA-1440-011A-75F2-E285A25C8975}"/>
              </a:ext>
            </a:extLst>
          </p:cNvPr>
          <p:cNvSpPr txBox="1"/>
          <p:nvPr/>
        </p:nvSpPr>
        <p:spPr>
          <a:xfrm>
            <a:off x="15506532" y="21563370"/>
            <a:ext cx="135851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Engenheiros de Machine Learning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8BCE375-8C7E-193D-DF16-A88B0D0DB037}"/>
              </a:ext>
            </a:extLst>
          </p:cNvPr>
          <p:cNvSpPr txBox="1"/>
          <p:nvPr/>
        </p:nvSpPr>
        <p:spPr>
          <a:xfrm>
            <a:off x="15617970" y="22271883"/>
            <a:ext cx="124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Consumidores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1FE668F-EDD5-D487-3A42-427D1FEEE1C5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12565546" y="21614510"/>
            <a:ext cx="6559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4A8E868-5903-44EF-CAA3-988D356C5BE0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14805531" y="21614510"/>
            <a:ext cx="483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18AFC51-FAF0-B058-3F72-08D78CDCB85A}"/>
              </a:ext>
            </a:extLst>
          </p:cNvPr>
          <p:cNvCxnSpPr>
            <a:cxnSpLocks/>
          </p:cNvCxnSpPr>
          <p:nvPr/>
        </p:nvCxnSpPr>
        <p:spPr>
          <a:xfrm>
            <a:off x="12018788" y="15400646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18A8F52D-E3BA-0054-51CE-CF6E0BDBC696}"/>
              </a:ext>
            </a:extLst>
          </p:cNvPr>
          <p:cNvCxnSpPr>
            <a:cxnSpLocks/>
          </p:cNvCxnSpPr>
          <p:nvPr/>
        </p:nvCxnSpPr>
        <p:spPr>
          <a:xfrm flipV="1">
            <a:off x="12207605" y="15395168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82837AD8-2755-6F11-2DA2-FCB3B05BA53A}"/>
              </a:ext>
            </a:extLst>
          </p:cNvPr>
          <p:cNvCxnSpPr>
            <a:cxnSpLocks/>
          </p:cNvCxnSpPr>
          <p:nvPr/>
        </p:nvCxnSpPr>
        <p:spPr>
          <a:xfrm>
            <a:off x="15627799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77EC5DD6-4CED-23AB-7968-19CFF161556C}"/>
              </a:ext>
            </a:extLst>
          </p:cNvPr>
          <p:cNvCxnSpPr>
            <a:cxnSpLocks/>
          </p:cNvCxnSpPr>
          <p:nvPr/>
        </p:nvCxnSpPr>
        <p:spPr>
          <a:xfrm flipV="1">
            <a:off x="15816616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de Seta Reta 1024">
            <a:extLst>
              <a:ext uri="{FF2B5EF4-FFF2-40B4-BE49-F238E27FC236}">
                <a16:creationId xmlns:a16="http://schemas.microsoft.com/office/drawing/2014/main" id="{4F1E2ACE-9D14-B631-D389-E8DD084CE15E}"/>
              </a:ext>
            </a:extLst>
          </p:cNvPr>
          <p:cNvCxnSpPr>
            <a:cxnSpLocks/>
          </p:cNvCxnSpPr>
          <p:nvPr/>
        </p:nvCxnSpPr>
        <p:spPr>
          <a:xfrm>
            <a:off x="17362252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ector de Seta Reta 1026">
            <a:extLst>
              <a:ext uri="{FF2B5EF4-FFF2-40B4-BE49-F238E27FC236}">
                <a16:creationId xmlns:a16="http://schemas.microsoft.com/office/drawing/2014/main" id="{E5341D5D-C251-63E8-C3B7-445BFBF2BF14}"/>
              </a:ext>
            </a:extLst>
          </p:cNvPr>
          <p:cNvCxnSpPr>
            <a:cxnSpLocks/>
          </p:cNvCxnSpPr>
          <p:nvPr/>
        </p:nvCxnSpPr>
        <p:spPr>
          <a:xfrm flipV="1">
            <a:off x="17551069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2D353CE-E9B0-91FA-CCAF-6FD3E7792E97}"/>
              </a:ext>
            </a:extLst>
          </p:cNvPr>
          <p:cNvSpPr/>
          <p:nvPr/>
        </p:nvSpPr>
        <p:spPr>
          <a:xfrm>
            <a:off x="8212203" y="24950830"/>
            <a:ext cx="1768848" cy="440202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Fontes de dados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BBA9DCF-12BE-DA35-422E-9F83F7BD9CBB}"/>
              </a:ext>
            </a:extLst>
          </p:cNvPr>
          <p:cNvSpPr/>
          <p:nvPr/>
        </p:nvSpPr>
        <p:spPr>
          <a:xfrm>
            <a:off x="10861326" y="24950830"/>
            <a:ext cx="2273397" cy="440202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Ferramentas de Ingestão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2BF8C13-DA05-6C50-ABCE-0B8867E81AB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96245" y="25023683"/>
            <a:ext cx="299849" cy="294495"/>
          </a:xfrm>
          <a:prstGeom prst="rect">
            <a:avLst/>
          </a:prstGeom>
        </p:spPr>
      </p:pic>
      <p:pic>
        <p:nvPicPr>
          <p:cNvPr id="43" name="Imagem 15">
            <a:extLst>
              <a:ext uri="{FF2B5EF4-FFF2-40B4-BE49-F238E27FC236}">
                <a16:creationId xmlns:a16="http://schemas.microsoft.com/office/drawing/2014/main" id="{99CE4FE7-ACCE-9848-3A95-6B8FB7E751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08647" y="25041452"/>
            <a:ext cx="270276" cy="258955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41B5F17E-2508-A855-3956-C28A14F0195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61776" b="46571"/>
          <a:stretch/>
        </p:blipFill>
        <p:spPr>
          <a:xfrm>
            <a:off x="8308217" y="25023683"/>
            <a:ext cx="344656" cy="315636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B6E09F37-8033-CBFE-7FCE-13AFE017E06F}"/>
              </a:ext>
            </a:extLst>
          </p:cNvPr>
          <p:cNvSpPr/>
          <p:nvPr/>
        </p:nvSpPr>
        <p:spPr>
          <a:xfrm>
            <a:off x="14070400" y="24950830"/>
            <a:ext cx="1768848" cy="440202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Object Storage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52F3446B-F4EF-00E0-5142-03DF856D11D5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flipH="1">
            <a:off x="9981051" y="25170931"/>
            <a:ext cx="88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A128562-3609-5C62-007A-66CE5467B92D}"/>
              </a:ext>
            </a:extLst>
          </p:cNvPr>
          <p:cNvSpPr txBox="1"/>
          <p:nvPr/>
        </p:nvSpPr>
        <p:spPr>
          <a:xfrm>
            <a:off x="10137333" y="24981446"/>
            <a:ext cx="564796" cy="2000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JBDC</a:t>
            </a:r>
            <a:endParaRPr lang="pt-BR" sz="7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AC696F8-C5BB-E2DA-C356-765BB48F26AC}"/>
              </a:ext>
            </a:extLst>
          </p:cNvPr>
          <p:cNvSpPr txBox="1"/>
          <p:nvPr/>
        </p:nvSpPr>
        <p:spPr>
          <a:xfrm>
            <a:off x="13286129" y="24970874"/>
            <a:ext cx="675624" cy="2000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spark.write</a:t>
            </a:r>
            <a:endParaRPr lang="pt-BR" sz="7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E7C26AE-E4C9-9C8C-CEE9-06D6FAD1EB51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>
            <a:off x="13134723" y="25170931"/>
            <a:ext cx="93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BD92256-547B-8D20-366C-9CEB52E85560}"/>
              </a:ext>
            </a:extLst>
          </p:cNvPr>
          <p:cNvSpPr/>
          <p:nvPr/>
        </p:nvSpPr>
        <p:spPr>
          <a:xfrm>
            <a:off x="16593536" y="14516453"/>
            <a:ext cx="1705940" cy="96980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14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95F44EF-F4F3-D6FB-6AA8-AAD889A48764}"/>
              </a:ext>
            </a:extLst>
          </p:cNvPr>
          <p:cNvSpPr/>
          <p:nvPr/>
        </p:nvSpPr>
        <p:spPr>
          <a:xfrm>
            <a:off x="12338768" y="22571231"/>
            <a:ext cx="10625719" cy="5526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50" noProof="1">
                <a:cs typeface="Calibri"/>
              </a:rPr>
              <a:t>Onelake</a:t>
            </a:r>
            <a:endParaRPr lang="pt-BR" sz="2250" noProof="1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74FE58F-9AFD-AB6B-3211-D3F45076ABCA}"/>
              </a:ext>
            </a:extLst>
          </p:cNvPr>
          <p:cNvCxnSpPr>
            <a:cxnSpLocks/>
          </p:cNvCxnSpPr>
          <p:nvPr/>
        </p:nvCxnSpPr>
        <p:spPr>
          <a:xfrm flipV="1">
            <a:off x="10630739" y="19041373"/>
            <a:ext cx="2134445" cy="67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8BBC43-C7E1-2472-4C7E-ECCE4EF8F0BD}"/>
              </a:ext>
            </a:extLst>
          </p:cNvPr>
          <p:cNvCxnSpPr>
            <a:cxnSpLocks/>
          </p:cNvCxnSpPr>
          <p:nvPr/>
        </p:nvCxnSpPr>
        <p:spPr>
          <a:xfrm flipV="1">
            <a:off x="10817529" y="20456548"/>
            <a:ext cx="1924150" cy="9172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F403B49-7533-0BDF-645E-B229E3ADA62C}"/>
              </a:ext>
            </a:extLst>
          </p:cNvPr>
          <p:cNvCxnSpPr>
            <a:cxnSpLocks/>
          </p:cNvCxnSpPr>
          <p:nvPr/>
        </p:nvCxnSpPr>
        <p:spPr>
          <a:xfrm flipV="1">
            <a:off x="10680222" y="19377845"/>
            <a:ext cx="2034246" cy="209367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7DEAE11-41E8-D6CD-B164-32098BBC6E9E}"/>
              </a:ext>
            </a:extLst>
          </p:cNvPr>
          <p:cNvCxnSpPr>
            <a:cxnSpLocks/>
          </p:cNvCxnSpPr>
          <p:nvPr/>
        </p:nvCxnSpPr>
        <p:spPr>
          <a:xfrm>
            <a:off x="10605997" y="19035791"/>
            <a:ext cx="2162898" cy="105211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651C58A-71E9-8C95-5AEB-585930928441}"/>
              </a:ext>
            </a:extLst>
          </p:cNvPr>
          <p:cNvCxnSpPr>
            <a:cxnSpLocks/>
          </p:cNvCxnSpPr>
          <p:nvPr/>
        </p:nvCxnSpPr>
        <p:spPr>
          <a:xfrm>
            <a:off x="10680222" y="19084034"/>
            <a:ext cx="2128259" cy="20132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AD4D7052-252F-D39B-FE43-4DF8F6DA381C}"/>
              </a:ext>
            </a:extLst>
          </p:cNvPr>
          <p:cNvSpPr txBox="1">
            <a:spLocks/>
          </p:cNvSpPr>
          <p:nvPr/>
        </p:nvSpPr>
        <p:spPr>
          <a:xfrm>
            <a:off x="9840745" y="15613445"/>
            <a:ext cx="2493903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(Proposta)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BF58AC-B27D-C285-FDC0-C0720C90C170}"/>
              </a:ext>
            </a:extLst>
          </p:cNvPr>
          <p:cNvSpPr/>
          <p:nvPr/>
        </p:nvSpPr>
        <p:spPr>
          <a:xfrm>
            <a:off x="8941751" y="15755249"/>
            <a:ext cx="762016" cy="7508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3</a:t>
            </a:r>
            <a:endParaRPr lang="pt-BR" sz="35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3D76E36-161D-EFD2-A0B1-2A238E69D1F0}"/>
              </a:ext>
            </a:extLst>
          </p:cNvPr>
          <p:cNvGrpSpPr/>
          <p:nvPr/>
        </p:nvGrpSpPr>
        <p:grpSpPr>
          <a:xfrm>
            <a:off x="9022022" y="17682541"/>
            <a:ext cx="2406744" cy="4778190"/>
            <a:chOff x="1563935" y="1373156"/>
            <a:chExt cx="1807096" cy="3822468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78C80C0-627B-2D21-36CD-ED5374F1CF09}"/>
                </a:ext>
              </a:extLst>
            </p:cNvPr>
            <p:cNvSpPr/>
            <p:nvPr/>
          </p:nvSpPr>
          <p:spPr>
            <a:xfrm>
              <a:off x="1891067" y="1785700"/>
              <a:ext cx="907141" cy="1368800"/>
            </a:xfrm>
            <a:prstGeom prst="roundRect">
              <a:avLst>
                <a:gd name="adj" fmla="val 13921"/>
              </a:avLst>
            </a:prstGeom>
            <a:solidFill>
              <a:schemeClr val="accent3">
                <a:alpha val="9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FADF8518-C83D-5ACF-697B-CCB8E041E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184" y="1915041"/>
              <a:ext cx="323895" cy="39058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1D3B0DA-2DE9-82BA-0E8D-0E096A876104}"/>
                </a:ext>
              </a:extLst>
            </p:cNvPr>
            <p:cNvSpPr txBox="1"/>
            <p:nvPr/>
          </p:nvSpPr>
          <p:spPr>
            <a:xfrm>
              <a:off x="1952378" y="1517612"/>
              <a:ext cx="801823" cy="22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Relacional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58B2B5A5-F700-A67C-3EB9-A515274C59BE}"/>
                </a:ext>
              </a:extLst>
            </p:cNvPr>
            <p:cNvSpPr/>
            <p:nvPr/>
          </p:nvSpPr>
          <p:spPr>
            <a:xfrm>
              <a:off x="1923944" y="3678113"/>
              <a:ext cx="935363" cy="1326467"/>
            </a:xfrm>
            <a:prstGeom prst="roundRect">
              <a:avLst>
                <a:gd name="adj" fmla="val 11957"/>
              </a:avLst>
            </a:prstGeom>
            <a:solidFill>
              <a:schemeClr val="accent3">
                <a:alpha val="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5DD20A1-2DC5-D95A-712E-B45060F74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7797" y="3790337"/>
              <a:ext cx="514422" cy="609684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36C0BA3-F888-C361-B747-5DD87FD3AA19}"/>
                </a:ext>
              </a:extLst>
            </p:cNvPr>
            <p:cNvSpPr txBox="1"/>
            <p:nvPr/>
          </p:nvSpPr>
          <p:spPr>
            <a:xfrm>
              <a:off x="2004490" y="3397192"/>
              <a:ext cx="791498" cy="246218"/>
            </a:xfrm>
            <a:prstGeom prst="rect">
              <a:avLst/>
            </a:prstGeom>
            <a:noFill/>
          </p:spPr>
          <p:txBody>
            <a:bodyPr wrap="none" lIns="114303" tIns="57151" rIns="114303" bIns="57151" rtlCol="0" anchor="t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Segoe UI Black"/>
                  <a:cs typeface="Segoe UI"/>
                </a:rPr>
                <a:t>Sharepoint</a:t>
              </a:r>
              <a:endParaRPr lang="pt-BR" sz="1250" b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35D85376-8AE6-8BBC-7ED2-E1312D7D0448}"/>
                </a:ext>
              </a:extLst>
            </p:cNvPr>
            <p:cNvSpPr/>
            <p:nvPr/>
          </p:nvSpPr>
          <p:spPr>
            <a:xfrm>
              <a:off x="1563935" y="1373156"/>
              <a:ext cx="1688041" cy="3822468"/>
            </a:xfrm>
            <a:prstGeom prst="roundRect">
              <a:avLst>
                <a:gd name="adj" fmla="val 4410"/>
              </a:avLst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E060B3F-CD6E-6B45-744B-4D06A50DA144}"/>
                </a:ext>
              </a:extLst>
            </p:cNvPr>
            <p:cNvSpPr txBox="1"/>
            <p:nvPr/>
          </p:nvSpPr>
          <p:spPr>
            <a:xfrm rot="5400000">
              <a:off x="2529016" y="3101228"/>
              <a:ext cx="1452935" cy="2310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14303" tIns="57151" rIns="114303" bIns="57151" rtlCol="0" anchor="t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Segoe UI Black"/>
                  <a:cs typeface="Segoe UI"/>
                </a:rPr>
                <a:t>AMBIENTE EXTERNO</a:t>
              </a:r>
              <a:endParaRPr lang="pt-BR" sz="2250" b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B815CE-590D-AC65-9452-02007A557CCE}"/>
              </a:ext>
            </a:extLst>
          </p:cNvPr>
          <p:cNvSpPr txBox="1"/>
          <p:nvPr/>
        </p:nvSpPr>
        <p:spPr>
          <a:xfrm>
            <a:off x="9583553" y="18947953"/>
            <a:ext cx="1002301" cy="88486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sz="225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25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  <a:endParaRPr lang="pt-BR" sz="125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F62CB0-9EB6-5F1C-D1F0-77EA344333F8}"/>
              </a:ext>
            </a:extLst>
          </p:cNvPr>
          <p:cNvSpPr txBox="1"/>
          <p:nvPr/>
        </p:nvSpPr>
        <p:spPr>
          <a:xfrm>
            <a:off x="9583553" y="21500379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2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DFEFB35-0C2C-6DFA-2B21-C2022FAB0031}"/>
              </a:ext>
            </a:extLst>
          </p:cNvPr>
          <p:cNvSpPr/>
          <p:nvPr/>
        </p:nvSpPr>
        <p:spPr>
          <a:xfrm>
            <a:off x="12334649" y="17651223"/>
            <a:ext cx="2503639" cy="479038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4C35C7E-D433-FB01-475D-662790678C91}"/>
              </a:ext>
            </a:extLst>
          </p:cNvPr>
          <p:cNvSpPr/>
          <p:nvPr/>
        </p:nvSpPr>
        <p:spPr>
          <a:xfrm>
            <a:off x="12770437" y="18547278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EEA5031-8EF3-10D6-E9AB-9F79C0FE47A3}"/>
              </a:ext>
            </a:extLst>
          </p:cNvPr>
          <p:cNvSpPr txBox="1"/>
          <p:nvPr/>
        </p:nvSpPr>
        <p:spPr>
          <a:xfrm>
            <a:off x="13003441" y="18402023"/>
            <a:ext cx="1189819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 BIZAGI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8E584D-0D5E-5064-8759-C29D790E71AE}"/>
              </a:ext>
            </a:extLst>
          </p:cNvPr>
          <p:cNvSpPr txBox="1"/>
          <p:nvPr/>
        </p:nvSpPr>
        <p:spPr>
          <a:xfrm>
            <a:off x="12419530" y="17781682"/>
            <a:ext cx="2488767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 LANDING/BRONZE/SILVER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7DEAAA8-8C21-042B-77B7-1B4D1EB5CBF0}"/>
              </a:ext>
            </a:extLst>
          </p:cNvPr>
          <p:cNvSpPr/>
          <p:nvPr/>
        </p:nvSpPr>
        <p:spPr>
          <a:xfrm>
            <a:off x="12795178" y="19784318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B53D588-D67C-1DF0-DEC7-4DCAB2BDDBBC}"/>
              </a:ext>
            </a:extLst>
          </p:cNvPr>
          <p:cNvSpPr txBox="1"/>
          <p:nvPr/>
        </p:nvSpPr>
        <p:spPr>
          <a:xfrm>
            <a:off x="13085085" y="19639063"/>
            <a:ext cx="990983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 SME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339276C-FF1D-4839-E15E-09011A598033}"/>
              </a:ext>
            </a:extLst>
          </p:cNvPr>
          <p:cNvSpPr/>
          <p:nvPr/>
        </p:nvSpPr>
        <p:spPr>
          <a:xfrm>
            <a:off x="12819917" y="21070839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7ED3BC-E086-9C5D-C3C1-29C0AE4EACA6}"/>
              </a:ext>
            </a:extLst>
          </p:cNvPr>
          <p:cNvSpPr txBox="1"/>
          <p:nvPr/>
        </p:nvSpPr>
        <p:spPr>
          <a:xfrm>
            <a:off x="13059266" y="20925584"/>
            <a:ext cx="1052923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ARQUIVOS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49176F7-8C03-FD89-401E-D69654089E8D}"/>
              </a:ext>
            </a:extLst>
          </p:cNvPr>
          <p:cNvSpPr/>
          <p:nvPr/>
        </p:nvSpPr>
        <p:spPr>
          <a:xfrm>
            <a:off x="9066470" y="17031308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156B8C6-D6F1-5F41-7FD8-D3BF3A2D5405}"/>
              </a:ext>
            </a:extLst>
          </p:cNvPr>
          <p:cNvSpPr/>
          <p:nvPr/>
        </p:nvSpPr>
        <p:spPr>
          <a:xfrm>
            <a:off x="12408862" y="16958572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 em delta lake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9EC8040-9228-A8DC-9231-86E094BDE2EA}"/>
              </a:ext>
            </a:extLst>
          </p:cNvPr>
          <p:cNvSpPr/>
          <p:nvPr/>
        </p:nvSpPr>
        <p:spPr>
          <a:xfrm>
            <a:off x="16166809" y="16991907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50D49B-99A4-CB31-00A9-76F62122181C}"/>
              </a:ext>
            </a:extLst>
          </p:cNvPr>
          <p:cNvSpPr/>
          <p:nvPr/>
        </p:nvSpPr>
        <p:spPr>
          <a:xfrm>
            <a:off x="16168418" y="17666918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A6751B01-B437-6FE4-98D3-1C445624446A}"/>
              </a:ext>
            </a:extLst>
          </p:cNvPr>
          <p:cNvSpPr/>
          <p:nvPr/>
        </p:nvSpPr>
        <p:spPr>
          <a:xfrm>
            <a:off x="16431029" y="18414532"/>
            <a:ext cx="2426865" cy="109346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7C2AD5B-FD5B-326E-7631-17784C2D44BC}"/>
              </a:ext>
            </a:extLst>
          </p:cNvPr>
          <p:cNvSpPr txBox="1"/>
          <p:nvPr/>
        </p:nvSpPr>
        <p:spPr>
          <a:xfrm>
            <a:off x="16697266" y="17787205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Warehouse (GOLD)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C23010A-6E25-5994-582E-0F914A740BED}"/>
              </a:ext>
            </a:extLst>
          </p:cNvPr>
          <p:cNvCxnSpPr>
            <a:cxnSpLocks/>
          </p:cNvCxnSpPr>
          <p:nvPr/>
        </p:nvCxnSpPr>
        <p:spPr>
          <a:xfrm>
            <a:off x="14354229" y="19131041"/>
            <a:ext cx="2044143" cy="7362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29702448-E767-2AC7-EAA5-2E939B4E62BB}"/>
              </a:ext>
            </a:extLst>
          </p:cNvPr>
          <p:cNvCxnSpPr>
            <a:cxnSpLocks/>
          </p:cNvCxnSpPr>
          <p:nvPr/>
        </p:nvCxnSpPr>
        <p:spPr>
          <a:xfrm flipV="1">
            <a:off x="14380208" y="19167549"/>
            <a:ext cx="2003323" cy="9927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C8EE095-CCDD-B000-F0B2-24EFE327AA78}"/>
              </a:ext>
            </a:extLst>
          </p:cNvPr>
          <p:cNvCxnSpPr>
            <a:cxnSpLocks/>
          </p:cNvCxnSpPr>
          <p:nvPr/>
        </p:nvCxnSpPr>
        <p:spPr>
          <a:xfrm flipV="1">
            <a:off x="14414849" y="19137859"/>
            <a:ext cx="1962497" cy="24548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CA8558-6191-ED4C-BF94-1C44FF0373B6}"/>
              </a:ext>
            </a:extLst>
          </p:cNvPr>
          <p:cNvSpPr/>
          <p:nvPr/>
        </p:nvSpPr>
        <p:spPr>
          <a:xfrm>
            <a:off x="24073477" y="16885406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89C984A-415F-446E-11A3-9789759EBFC2}"/>
              </a:ext>
            </a:extLst>
          </p:cNvPr>
          <p:cNvSpPr/>
          <p:nvPr/>
        </p:nvSpPr>
        <p:spPr>
          <a:xfrm>
            <a:off x="24122022" y="17592702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EA15E16-D330-EAC5-DBB6-555F7CE1B845}"/>
              </a:ext>
            </a:extLst>
          </p:cNvPr>
          <p:cNvSpPr/>
          <p:nvPr/>
        </p:nvSpPr>
        <p:spPr>
          <a:xfrm>
            <a:off x="24556574" y="18242432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0193EA-F7BB-8DB0-1002-965A0BEE0612}"/>
              </a:ext>
            </a:extLst>
          </p:cNvPr>
          <p:cNvSpPr txBox="1"/>
          <p:nvPr/>
        </p:nvSpPr>
        <p:spPr>
          <a:xfrm>
            <a:off x="25419229" y="18109547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A3B2866-CAE0-E34E-97A4-BCA44693483D}"/>
              </a:ext>
            </a:extLst>
          </p:cNvPr>
          <p:cNvSpPr txBox="1"/>
          <p:nvPr/>
        </p:nvSpPr>
        <p:spPr>
          <a:xfrm>
            <a:off x="24744881" y="17638611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6E9617D8-206F-90A8-001A-C47ABFAC1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820" y="18412590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A1BE4CD0-D302-FBB2-5F22-EB3A286F4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782" y="18598147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1F87EBE0-EAFC-0A52-A80C-363B44CD7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9759" y="18422373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75F97A0-52E4-D4D1-9162-E94A57BAC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10" y="18521334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F3CCD8B-8C4C-A202-633E-F5A66FA54399}"/>
              </a:ext>
            </a:extLst>
          </p:cNvPr>
          <p:cNvSpPr/>
          <p:nvPr/>
        </p:nvSpPr>
        <p:spPr>
          <a:xfrm>
            <a:off x="24556574" y="19232064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409DB7-42C8-CC2E-45AD-9946D96D899D}"/>
              </a:ext>
            </a:extLst>
          </p:cNvPr>
          <p:cNvSpPr txBox="1"/>
          <p:nvPr/>
        </p:nvSpPr>
        <p:spPr>
          <a:xfrm>
            <a:off x="25419233" y="19099179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AE83BD39-4773-9906-75C4-A96975462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820" y="19402222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DA875CCB-5AB1-E4F7-26C9-52EDB27C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782" y="19587778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86E88611-511C-C17B-4153-FD3170FD7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9756" y="19412005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746B63D-C6DC-EC92-E8EA-77212EF9B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10" y="19510966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DC3DC86-6FFA-CA0F-8870-C6597AC75363}"/>
              </a:ext>
            </a:extLst>
          </p:cNvPr>
          <p:cNvSpPr/>
          <p:nvPr/>
        </p:nvSpPr>
        <p:spPr>
          <a:xfrm>
            <a:off x="24581314" y="20221696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71F414E-F115-FA5D-807D-91034FB17019}"/>
              </a:ext>
            </a:extLst>
          </p:cNvPr>
          <p:cNvSpPr txBox="1"/>
          <p:nvPr/>
        </p:nvSpPr>
        <p:spPr>
          <a:xfrm>
            <a:off x="25443971" y="20088811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709E0783-34AD-D3D3-4320-93DD3ADB7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1559" y="20391854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3236E0E0-197B-31DE-A835-9747AECDB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4521" y="20577410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5DC82947-1C07-B7B6-3CC8-8CB467C00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2128" y="20401637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4AFC7BD-E48F-5CC6-9771-DF760630F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00349" y="20500598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4E788-2A24-9FF6-6E65-AB34C8AE552E}"/>
              </a:ext>
            </a:extLst>
          </p:cNvPr>
          <p:cNvSpPr/>
          <p:nvPr/>
        </p:nvSpPr>
        <p:spPr>
          <a:xfrm>
            <a:off x="24122022" y="21525692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BFD84FF-C288-BA0F-C6E9-83CB4A5EC1A6}"/>
              </a:ext>
            </a:extLst>
          </p:cNvPr>
          <p:cNvSpPr txBox="1"/>
          <p:nvPr/>
        </p:nvSpPr>
        <p:spPr>
          <a:xfrm>
            <a:off x="24744880" y="21510146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6929F09B-6A6E-9F09-E3C4-5C55B8815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0106" y="21795340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BFEAA0-918C-C9E4-0B71-D7F982F0EB49}"/>
              </a:ext>
            </a:extLst>
          </p:cNvPr>
          <p:cNvSpPr txBox="1"/>
          <p:nvPr/>
        </p:nvSpPr>
        <p:spPr>
          <a:xfrm>
            <a:off x="24096060" y="22523334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6012940-0D02-06BF-8959-4E271AD5AD34}"/>
              </a:ext>
            </a:extLst>
          </p:cNvPr>
          <p:cNvCxnSpPr>
            <a:cxnSpLocks/>
          </p:cNvCxnSpPr>
          <p:nvPr/>
        </p:nvCxnSpPr>
        <p:spPr>
          <a:xfrm>
            <a:off x="10725355" y="21512063"/>
            <a:ext cx="2076027" cy="532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054B16D-701A-B9FB-4324-AC51B6105F32}"/>
              </a:ext>
            </a:extLst>
          </p:cNvPr>
          <p:cNvCxnSpPr>
            <a:cxnSpLocks/>
          </p:cNvCxnSpPr>
          <p:nvPr/>
        </p:nvCxnSpPr>
        <p:spPr>
          <a:xfrm>
            <a:off x="14360419" y="21660784"/>
            <a:ext cx="2057749" cy="624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F1E5280A-1718-F8DC-C05C-1BA40BA1B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49009" y="18107646"/>
            <a:ext cx="347390" cy="34739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E676A71E-9286-AD64-2701-7DD808E2D1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12732" y="15149752"/>
            <a:ext cx="1198913" cy="1119502"/>
          </a:xfrm>
          <a:prstGeom prst="rect">
            <a:avLst/>
          </a:prstGeom>
        </p:spPr>
      </p:pic>
      <p:pic>
        <p:nvPicPr>
          <p:cNvPr id="71" name="Imagem 70" descr="Interface gráfica do usuário, Aplicativo, chat ou mensagem de texto, Teams&#10;&#10;Descrição gerada automaticamente">
            <a:extLst>
              <a:ext uri="{FF2B5EF4-FFF2-40B4-BE49-F238E27FC236}">
                <a16:creationId xmlns:a16="http://schemas.microsoft.com/office/drawing/2014/main" id="{92CE614B-314C-0BC9-B395-8381D055F8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79486" y="16407433"/>
            <a:ext cx="1054830" cy="1070032"/>
          </a:xfrm>
          <a:prstGeom prst="rect">
            <a:avLst/>
          </a:prstGeom>
        </p:spPr>
      </p:pic>
      <p:pic>
        <p:nvPicPr>
          <p:cNvPr id="72" name="Imagem 71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16AEF7FA-1C0A-7911-2D69-37138D7614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64487" y="15873954"/>
            <a:ext cx="961937" cy="1048774"/>
          </a:xfrm>
          <a:prstGeom prst="rect">
            <a:avLst/>
          </a:prstGeom>
        </p:spPr>
      </p:pic>
      <p:pic>
        <p:nvPicPr>
          <p:cNvPr id="73" name="Imagem 15">
            <a:extLst>
              <a:ext uri="{FF2B5EF4-FFF2-40B4-BE49-F238E27FC236}">
                <a16:creationId xmlns:a16="http://schemas.microsoft.com/office/drawing/2014/main" id="{F6FA15CA-A0C6-D4F2-C5BF-7CCDB75E4E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99932" y="17752861"/>
            <a:ext cx="489870" cy="469352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0CA9432C-D19B-916B-9DE3-3F07C83F7D73}"/>
              </a:ext>
            </a:extLst>
          </p:cNvPr>
          <p:cNvSpPr txBox="1"/>
          <p:nvPr/>
        </p:nvSpPr>
        <p:spPr>
          <a:xfrm>
            <a:off x="11328324" y="18270034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5" name="Imagem 17">
            <a:extLst>
              <a:ext uri="{FF2B5EF4-FFF2-40B4-BE49-F238E27FC236}">
                <a16:creationId xmlns:a16="http://schemas.microsoft.com/office/drawing/2014/main" id="{71838E40-5A69-6BBD-2E8C-F28FE63FB5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23448" y="18851174"/>
            <a:ext cx="629345" cy="518784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42F6419D-4F1E-852A-D0BE-E2BF7C6F88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62035" y="20094599"/>
            <a:ext cx="629345" cy="51878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8FEBA928-C125-527C-3C37-D1C279D0DB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00383" y="21352669"/>
            <a:ext cx="629345" cy="518784"/>
          </a:xfrm>
          <a:prstGeom prst="rect">
            <a:avLst/>
          </a:prstGeom>
        </p:spPr>
      </p:pic>
      <p:pic>
        <p:nvPicPr>
          <p:cNvPr id="78" name="Imagem 20">
            <a:extLst>
              <a:ext uri="{FF2B5EF4-FFF2-40B4-BE49-F238E27FC236}">
                <a16:creationId xmlns:a16="http://schemas.microsoft.com/office/drawing/2014/main" id="{4BB031A5-3FC5-36E1-AA28-C3109A2954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90357" y="18929626"/>
            <a:ext cx="383655" cy="366898"/>
          </a:xfrm>
          <a:prstGeom prst="rect">
            <a:avLst/>
          </a:prstGeom>
        </p:spPr>
      </p:pic>
      <p:pic>
        <p:nvPicPr>
          <p:cNvPr id="79" name="Imagem 20">
            <a:extLst>
              <a:ext uri="{FF2B5EF4-FFF2-40B4-BE49-F238E27FC236}">
                <a16:creationId xmlns:a16="http://schemas.microsoft.com/office/drawing/2014/main" id="{787FFB0D-E93F-A324-B106-0203B64C98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39838" y="20166665"/>
            <a:ext cx="383655" cy="366898"/>
          </a:xfrm>
          <a:prstGeom prst="rect">
            <a:avLst/>
          </a:prstGeom>
        </p:spPr>
      </p:pic>
      <p:pic>
        <p:nvPicPr>
          <p:cNvPr id="80" name="Imagem 20">
            <a:extLst>
              <a:ext uri="{FF2B5EF4-FFF2-40B4-BE49-F238E27FC236}">
                <a16:creationId xmlns:a16="http://schemas.microsoft.com/office/drawing/2014/main" id="{071E4A9E-7D59-89F9-5EBF-D40B03E039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39837" y="21416076"/>
            <a:ext cx="383655" cy="366898"/>
          </a:xfrm>
          <a:prstGeom prst="rect">
            <a:avLst/>
          </a:prstGeom>
        </p:spPr>
      </p:pic>
      <p:sp>
        <p:nvSpPr>
          <p:cNvPr id="81" name="Retângulo 80">
            <a:extLst>
              <a:ext uri="{FF2B5EF4-FFF2-40B4-BE49-F238E27FC236}">
                <a16:creationId xmlns:a16="http://schemas.microsoft.com/office/drawing/2014/main" id="{0E1301F3-85EB-5950-2811-25585C592452}"/>
              </a:ext>
            </a:extLst>
          </p:cNvPr>
          <p:cNvSpPr/>
          <p:nvPr/>
        </p:nvSpPr>
        <p:spPr>
          <a:xfrm>
            <a:off x="20066906" y="16970514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Machine Learming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Paniéis</a:t>
            </a:r>
            <a:r>
              <a:rPr lang="pt-BR" sz="1313" i="1" dirty="0">
                <a:solidFill>
                  <a:srgbClr val="3477B2"/>
                </a:solidFill>
                <a:cs typeface="Calibri"/>
              </a:rPr>
              <a:t> 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E1C4A7E1-2B12-C8FE-EC5E-7272F3F5879B}"/>
              </a:ext>
            </a:extLst>
          </p:cNvPr>
          <p:cNvSpPr/>
          <p:nvPr/>
        </p:nvSpPr>
        <p:spPr>
          <a:xfrm>
            <a:off x="20121434" y="17680804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EC1213D4-514B-C0C7-B1E4-C70AA56073D3}"/>
              </a:ext>
            </a:extLst>
          </p:cNvPr>
          <p:cNvSpPr/>
          <p:nvPr/>
        </p:nvSpPr>
        <p:spPr>
          <a:xfrm>
            <a:off x="20384044" y="18416045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14E91EF-0133-4DE7-C9FA-692D994DD908}"/>
              </a:ext>
            </a:extLst>
          </p:cNvPr>
          <p:cNvSpPr txBox="1"/>
          <p:nvPr/>
        </p:nvSpPr>
        <p:spPr>
          <a:xfrm>
            <a:off x="20925065" y="18258419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DFA29B2-DE1A-58C0-FC2B-12B85C37BCEE}"/>
              </a:ext>
            </a:extLst>
          </p:cNvPr>
          <p:cNvSpPr txBox="1"/>
          <p:nvPr/>
        </p:nvSpPr>
        <p:spPr>
          <a:xfrm>
            <a:off x="20667600" y="17839438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3CC7277E-F2EF-21E0-48B5-D5D690D45F25}"/>
              </a:ext>
            </a:extLst>
          </p:cNvPr>
          <p:cNvSpPr/>
          <p:nvPr/>
        </p:nvSpPr>
        <p:spPr>
          <a:xfrm>
            <a:off x="20384046" y="20036564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35B771C-E749-856A-3586-FBEB20287254}"/>
              </a:ext>
            </a:extLst>
          </p:cNvPr>
          <p:cNvSpPr txBox="1"/>
          <p:nvPr/>
        </p:nvSpPr>
        <p:spPr>
          <a:xfrm>
            <a:off x="21036402" y="19854200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5238F90-B950-2379-9F57-B71CD928C2F1}"/>
              </a:ext>
            </a:extLst>
          </p:cNvPr>
          <p:cNvSpPr/>
          <p:nvPr/>
        </p:nvSpPr>
        <p:spPr>
          <a:xfrm>
            <a:off x="20445890" y="21273606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758932A-B728-3149-1EA2-B7E1604C2238}"/>
              </a:ext>
            </a:extLst>
          </p:cNvPr>
          <p:cNvSpPr txBox="1"/>
          <p:nvPr/>
        </p:nvSpPr>
        <p:spPr>
          <a:xfrm>
            <a:off x="21191828" y="21128351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2F539174-939D-859B-2052-7AB1C5E6C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2796" y="18786729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B352E89B-77AD-75D6-FA41-B441A7971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75100" y="18783536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5186B479-B121-2FEE-9860-1CAFCA3288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48132" y="18905643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392428DF-A463-DB7C-3E52-1323D72123CE}"/>
              </a:ext>
            </a:extLst>
          </p:cNvPr>
          <p:cNvSpPr txBox="1"/>
          <p:nvPr/>
        </p:nvSpPr>
        <p:spPr>
          <a:xfrm>
            <a:off x="20378869" y="1889961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F3EAE0A-1BD0-F63F-8FDD-008519190E1E}"/>
              </a:ext>
            </a:extLst>
          </p:cNvPr>
          <p:cNvSpPr txBox="1"/>
          <p:nvPr/>
        </p:nvSpPr>
        <p:spPr>
          <a:xfrm>
            <a:off x="22212275" y="18641037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09B8B4B-ECAC-AB21-4387-9EFD90EE0C6B}"/>
              </a:ext>
            </a:extLst>
          </p:cNvPr>
          <p:cNvCxnSpPr>
            <a:cxnSpLocks/>
          </p:cNvCxnSpPr>
          <p:nvPr/>
        </p:nvCxnSpPr>
        <p:spPr>
          <a:xfrm>
            <a:off x="21932016" y="18967569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40E78AC-BD70-FD83-4511-8E06CC964B38}"/>
              </a:ext>
            </a:extLst>
          </p:cNvPr>
          <p:cNvCxnSpPr>
            <a:cxnSpLocks/>
          </p:cNvCxnSpPr>
          <p:nvPr/>
        </p:nvCxnSpPr>
        <p:spPr>
          <a:xfrm>
            <a:off x="23079153" y="18285897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ADF7DE7D-1971-29E7-5C4D-23C330F4E152}"/>
              </a:ext>
            </a:extLst>
          </p:cNvPr>
          <p:cNvCxnSpPr>
            <a:cxnSpLocks/>
          </p:cNvCxnSpPr>
          <p:nvPr/>
        </p:nvCxnSpPr>
        <p:spPr>
          <a:xfrm>
            <a:off x="22970373" y="20862203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2950FDC2-1568-C255-05EA-B876A8613B56}"/>
              </a:ext>
            </a:extLst>
          </p:cNvPr>
          <p:cNvCxnSpPr>
            <a:cxnSpLocks/>
          </p:cNvCxnSpPr>
          <p:nvPr/>
        </p:nvCxnSpPr>
        <p:spPr>
          <a:xfrm>
            <a:off x="22895006" y="19021795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052A492-0A72-21C2-C669-272F46F6F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11490" y="18156032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B256B9D6-8F76-639E-8AC3-15261AB12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66665" y="20711030"/>
            <a:ext cx="347390" cy="347390"/>
          </a:xfrm>
          <a:prstGeom prst="rect">
            <a:avLst/>
          </a:prstGeom>
        </p:spPr>
      </p:pic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F6E016DD-6527-70A4-59DA-DD638CF6EC0A}"/>
              </a:ext>
            </a:extLst>
          </p:cNvPr>
          <p:cNvSpPr/>
          <p:nvPr/>
        </p:nvSpPr>
        <p:spPr>
          <a:xfrm>
            <a:off x="16168418" y="17666918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527A4B07-BD95-8C78-C50E-D935DE1BE508}"/>
              </a:ext>
            </a:extLst>
          </p:cNvPr>
          <p:cNvSpPr/>
          <p:nvPr/>
        </p:nvSpPr>
        <p:spPr>
          <a:xfrm>
            <a:off x="16431029" y="18210418"/>
            <a:ext cx="2426865" cy="1651369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pic>
        <p:nvPicPr>
          <p:cNvPr id="103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F55EC36E-818A-FAFB-A19E-75E5A10451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59697" y="18336076"/>
            <a:ext cx="770677" cy="531692"/>
          </a:xfrm>
          <a:prstGeom prst="rect">
            <a:avLst/>
          </a:prstGeom>
        </p:spPr>
      </p:pic>
      <p:pic>
        <p:nvPicPr>
          <p:cNvPr id="104" name="Imagem 550">
            <a:extLst>
              <a:ext uri="{FF2B5EF4-FFF2-40B4-BE49-F238E27FC236}">
                <a16:creationId xmlns:a16="http://schemas.microsoft.com/office/drawing/2014/main" id="{D47C3FB7-E6D1-0D91-82B2-797F8B8E5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7996" y="19397860"/>
            <a:ext cx="348846" cy="299124"/>
          </a:xfrm>
          <a:prstGeom prst="rect">
            <a:avLst/>
          </a:prstGeom>
        </p:spPr>
      </p:pic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AE5F1876-0B5A-0F40-A498-28BEB4445EF1}"/>
              </a:ext>
            </a:extLst>
          </p:cNvPr>
          <p:cNvCxnSpPr>
            <a:cxnSpLocks/>
          </p:cNvCxnSpPr>
          <p:nvPr/>
        </p:nvCxnSpPr>
        <p:spPr>
          <a:xfrm>
            <a:off x="17984946" y="18769371"/>
            <a:ext cx="272702" cy="2245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81721C5A-12E2-9760-A72C-F0DB662B84FA}"/>
              </a:ext>
            </a:extLst>
          </p:cNvPr>
          <p:cNvSpPr txBox="1"/>
          <p:nvPr/>
        </p:nvSpPr>
        <p:spPr>
          <a:xfrm>
            <a:off x="18071454" y="1902089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" name="Imagem 550">
            <a:extLst>
              <a:ext uri="{FF2B5EF4-FFF2-40B4-BE49-F238E27FC236}">
                <a16:creationId xmlns:a16="http://schemas.microsoft.com/office/drawing/2014/main" id="{790AEB2B-4E29-FC1B-3586-04A169620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9586" y="19397860"/>
            <a:ext cx="348846" cy="299124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D1578FF3-BC5F-69B2-FD1B-0E8ACFB5BF69}"/>
              </a:ext>
            </a:extLst>
          </p:cNvPr>
          <p:cNvSpPr txBox="1"/>
          <p:nvPr/>
        </p:nvSpPr>
        <p:spPr>
          <a:xfrm>
            <a:off x="17323044" y="1902089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9" name="Imagem 550">
            <a:extLst>
              <a:ext uri="{FF2B5EF4-FFF2-40B4-BE49-F238E27FC236}">
                <a16:creationId xmlns:a16="http://schemas.microsoft.com/office/drawing/2014/main" id="{E0EC1F6A-3819-20F6-0B37-1835C3360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4783" y="19411466"/>
            <a:ext cx="348846" cy="299124"/>
          </a:xfrm>
          <a:prstGeom prst="rect">
            <a:avLst/>
          </a:prstGeom>
        </p:spPr>
      </p:pic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F288899-3A86-FF53-22E9-A62776A8C0AD}"/>
              </a:ext>
            </a:extLst>
          </p:cNvPr>
          <p:cNvSpPr txBox="1"/>
          <p:nvPr/>
        </p:nvSpPr>
        <p:spPr>
          <a:xfrm>
            <a:off x="16588242" y="19034502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E54C3563-5314-0B88-B277-7F0BEA37431A}"/>
              </a:ext>
            </a:extLst>
          </p:cNvPr>
          <p:cNvCxnSpPr>
            <a:cxnSpLocks/>
          </p:cNvCxnSpPr>
          <p:nvPr/>
        </p:nvCxnSpPr>
        <p:spPr>
          <a:xfrm flipH="1">
            <a:off x="17590886" y="18864622"/>
            <a:ext cx="67483" cy="1973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3B29D55D-314E-F007-3C01-4B45579A115B}"/>
              </a:ext>
            </a:extLst>
          </p:cNvPr>
          <p:cNvCxnSpPr>
            <a:cxnSpLocks/>
          </p:cNvCxnSpPr>
          <p:nvPr/>
        </p:nvCxnSpPr>
        <p:spPr>
          <a:xfrm flipH="1">
            <a:off x="16924116" y="18687723"/>
            <a:ext cx="366848" cy="4422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: Cantos Arredondados 112">
            <a:extLst>
              <a:ext uri="{FF2B5EF4-FFF2-40B4-BE49-F238E27FC236}">
                <a16:creationId xmlns:a16="http://schemas.microsoft.com/office/drawing/2014/main" id="{39814BDD-52B2-F9C5-E955-F8312C06DC16}"/>
              </a:ext>
            </a:extLst>
          </p:cNvPr>
          <p:cNvSpPr/>
          <p:nvPr/>
        </p:nvSpPr>
        <p:spPr>
          <a:xfrm>
            <a:off x="16400302" y="20811196"/>
            <a:ext cx="2426865" cy="109346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2BE9718-89D1-D3F0-4B9A-E42B4AD45BBF}"/>
              </a:ext>
            </a:extLst>
          </p:cNvPr>
          <p:cNvSpPr txBox="1"/>
          <p:nvPr/>
        </p:nvSpPr>
        <p:spPr>
          <a:xfrm>
            <a:off x="16558997" y="20199232"/>
            <a:ext cx="2250913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Warehouse (SECRET)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FEED531B-30D3-A3B7-3822-03C31A0C8B36}"/>
              </a:ext>
            </a:extLst>
          </p:cNvPr>
          <p:cNvSpPr/>
          <p:nvPr/>
        </p:nvSpPr>
        <p:spPr>
          <a:xfrm>
            <a:off x="16400302" y="20607082"/>
            <a:ext cx="2426865" cy="1651369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pic>
        <p:nvPicPr>
          <p:cNvPr id="11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E09A88F0-4605-BE07-4765-E98349B4EF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28969" y="20732740"/>
            <a:ext cx="770677" cy="531692"/>
          </a:xfrm>
          <a:prstGeom prst="rect">
            <a:avLst/>
          </a:prstGeom>
        </p:spPr>
      </p:pic>
      <p:pic>
        <p:nvPicPr>
          <p:cNvPr id="117" name="Imagem 550">
            <a:extLst>
              <a:ext uri="{FF2B5EF4-FFF2-40B4-BE49-F238E27FC236}">
                <a16:creationId xmlns:a16="http://schemas.microsoft.com/office/drawing/2014/main" id="{6E4BECAA-A0D3-C337-2D24-9D269381D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7268" y="21794524"/>
            <a:ext cx="348846" cy="299124"/>
          </a:xfrm>
          <a:prstGeom prst="rect">
            <a:avLst/>
          </a:prstGeom>
        </p:spPr>
      </p:pic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D4DA3A52-2C91-9E8C-2093-10DB70CBA5C2}"/>
              </a:ext>
            </a:extLst>
          </p:cNvPr>
          <p:cNvCxnSpPr>
            <a:cxnSpLocks/>
          </p:cNvCxnSpPr>
          <p:nvPr/>
        </p:nvCxnSpPr>
        <p:spPr>
          <a:xfrm>
            <a:off x="17954219" y="21166035"/>
            <a:ext cx="272702" cy="2245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2FE4041C-3833-EDC3-640E-6A90DCCADBE7}"/>
              </a:ext>
            </a:extLst>
          </p:cNvPr>
          <p:cNvSpPr txBox="1"/>
          <p:nvPr/>
        </p:nvSpPr>
        <p:spPr>
          <a:xfrm>
            <a:off x="18040727" y="21417560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0" name="Imagem 550">
            <a:extLst>
              <a:ext uri="{FF2B5EF4-FFF2-40B4-BE49-F238E27FC236}">
                <a16:creationId xmlns:a16="http://schemas.microsoft.com/office/drawing/2014/main" id="{340EEB23-2564-35E0-506E-6407BDAF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8858" y="21794524"/>
            <a:ext cx="348846" cy="299124"/>
          </a:xfrm>
          <a:prstGeom prst="rect">
            <a:avLst/>
          </a:prstGeom>
        </p:spPr>
      </p:pic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145CDE22-74CF-422A-27CC-441CD1E8A5A2}"/>
              </a:ext>
            </a:extLst>
          </p:cNvPr>
          <p:cNvSpPr txBox="1"/>
          <p:nvPr/>
        </p:nvSpPr>
        <p:spPr>
          <a:xfrm>
            <a:off x="17292316" y="21417560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2" name="Imagem 550">
            <a:extLst>
              <a:ext uri="{FF2B5EF4-FFF2-40B4-BE49-F238E27FC236}">
                <a16:creationId xmlns:a16="http://schemas.microsoft.com/office/drawing/2014/main" id="{C9D22581-4C15-628C-2F3A-2417972FF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4056" y="21808130"/>
            <a:ext cx="348846" cy="299124"/>
          </a:xfrm>
          <a:prstGeom prst="rect">
            <a:avLst/>
          </a:prstGeom>
        </p:spPr>
      </p:pic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708B73D-447E-5B83-30CF-D9672A7B4781}"/>
              </a:ext>
            </a:extLst>
          </p:cNvPr>
          <p:cNvSpPr txBox="1"/>
          <p:nvPr/>
        </p:nvSpPr>
        <p:spPr>
          <a:xfrm>
            <a:off x="16557516" y="2143116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EE0BF029-8A35-F1B7-31EF-CE65128D38BB}"/>
              </a:ext>
            </a:extLst>
          </p:cNvPr>
          <p:cNvCxnSpPr>
            <a:cxnSpLocks/>
          </p:cNvCxnSpPr>
          <p:nvPr/>
        </p:nvCxnSpPr>
        <p:spPr>
          <a:xfrm flipH="1">
            <a:off x="17560158" y="21261286"/>
            <a:ext cx="67483" cy="1973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A0D88838-4AAD-0009-A501-3FA574E754FB}"/>
              </a:ext>
            </a:extLst>
          </p:cNvPr>
          <p:cNvCxnSpPr>
            <a:cxnSpLocks/>
          </p:cNvCxnSpPr>
          <p:nvPr/>
        </p:nvCxnSpPr>
        <p:spPr>
          <a:xfrm flipH="1">
            <a:off x="16893388" y="21084387"/>
            <a:ext cx="366848" cy="4422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Imagem 638">
            <a:extLst>
              <a:ext uri="{FF2B5EF4-FFF2-40B4-BE49-F238E27FC236}">
                <a16:creationId xmlns:a16="http://schemas.microsoft.com/office/drawing/2014/main" id="{475BC9EC-0D5E-FB0D-8E39-5C767ABF84E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069719" y="19220686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0687528-6251-2E2D-1498-01156467F78F}"/>
              </a:ext>
            </a:extLst>
          </p:cNvPr>
          <p:cNvSpPr txBox="1"/>
          <p:nvPr/>
        </p:nvSpPr>
        <p:spPr>
          <a:xfrm>
            <a:off x="20378864" y="19134654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86B6B566-1F01-D645-31DB-E478E31E4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2277" y="20221696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56401B2B-43CE-276A-4594-E9D03CC19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4581" y="20218503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33B28884-1AD7-DE97-69EA-71743E0F71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97614" y="20340610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33D573E1-F3D8-6E2D-9684-88FF66F8A302}"/>
              </a:ext>
            </a:extLst>
          </p:cNvPr>
          <p:cNvSpPr txBox="1"/>
          <p:nvPr/>
        </p:nvSpPr>
        <p:spPr>
          <a:xfrm>
            <a:off x="20428351" y="2033458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F7D4911-8DC0-01B9-9410-23A56EB80FFB}"/>
              </a:ext>
            </a:extLst>
          </p:cNvPr>
          <p:cNvSpPr txBox="1"/>
          <p:nvPr/>
        </p:nvSpPr>
        <p:spPr>
          <a:xfrm>
            <a:off x="22261756" y="20076004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84AE32AE-4F20-EB2C-9522-5C841AD5A071}"/>
              </a:ext>
            </a:extLst>
          </p:cNvPr>
          <p:cNvCxnSpPr>
            <a:cxnSpLocks/>
          </p:cNvCxnSpPr>
          <p:nvPr/>
        </p:nvCxnSpPr>
        <p:spPr>
          <a:xfrm>
            <a:off x="21981497" y="20402536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7017BB38-9B68-814B-8A67-366CA016ABC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119201" y="20655652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B6FF092-DFCE-CCA8-CA26-5F3F2A5E8407}"/>
              </a:ext>
            </a:extLst>
          </p:cNvPr>
          <p:cNvSpPr txBox="1"/>
          <p:nvPr/>
        </p:nvSpPr>
        <p:spPr>
          <a:xfrm>
            <a:off x="20428346" y="20569621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3DBA6FF6-E007-B61C-5DFD-05C2E4C90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6500" y="21495847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8D349667-2AFE-FD4A-95D4-7EED117F1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8804" y="21492655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E753EC2B-DC36-B9BC-B8C5-11545E2D65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371836" y="21614762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8F4AAF2-4545-65F8-B416-1E00E3B25FEE}"/>
              </a:ext>
            </a:extLst>
          </p:cNvPr>
          <p:cNvSpPr txBox="1"/>
          <p:nvPr/>
        </p:nvSpPr>
        <p:spPr>
          <a:xfrm>
            <a:off x="20502573" y="21608737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9C22C3F-D39C-73AD-240E-41CCAC6F8B9D}"/>
              </a:ext>
            </a:extLst>
          </p:cNvPr>
          <p:cNvSpPr txBox="1"/>
          <p:nvPr/>
        </p:nvSpPr>
        <p:spPr>
          <a:xfrm>
            <a:off x="22335979" y="21350155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D9B27183-82B6-3246-1B55-7450812E1D5C}"/>
              </a:ext>
            </a:extLst>
          </p:cNvPr>
          <p:cNvCxnSpPr>
            <a:cxnSpLocks/>
          </p:cNvCxnSpPr>
          <p:nvPr/>
        </p:nvCxnSpPr>
        <p:spPr>
          <a:xfrm>
            <a:off x="22055720" y="21676688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C8006BE4-15B0-967F-06A8-37B2BBB2481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193423" y="21929804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1EBF47F-B006-8F65-E19B-62A935342FA9}"/>
              </a:ext>
            </a:extLst>
          </p:cNvPr>
          <p:cNvSpPr txBox="1"/>
          <p:nvPr/>
        </p:nvSpPr>
        <p:spPr>
          <a:xfrm>
            <a:off x="20502568" y="21843773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4" name="Imagem 400" descr="Logotipo, nome da empresa&#10;&#10;Descrição gerada automaticamente">
            <a:extLst>
              <a:ext uri="{FF2B5EF4-FFF2-40B4-BE49-F238E27FC236}">
                <a16:creationId xmlns:a16="http://schemas.microsoft.com/office/drawing/2014/main" id="{DBDB4103-DCF4-EDA5-351A-3BAED2EFC48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2287" t="24335" r="20047" b="20633"/>
          <a:stretch/>
        </p:blipFill>
        <p:spPr>
          <a:xfrm>
            <a:off x="14918686" y="17963326"/>
            <a:ext cx="1236557" cy="421732"/>
          </a:xfrm>
          <a:prstGeom prst="rect">
            <a:avLst/>
          </a:prstGeom>
        </p:spPr>
      </p:pic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0FFFAEB2-41F6-2973-3003-55CC233C834C}"/>
              </a:ext>
            </a:extLst>
          </p:cNvPr>
          <p:cNvCxnSpPr>
            <a:cxnSpLocks/>
          </p:cNvCxnSpPr>
          <p:nvPr/>
        </p:nvCxnSpPr>
        <p:spPr>
          <a:xfrm>
            <a:off x="18552376" y="19554382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44E5D5B-52DC-12BB-9D38-5EC689F7ABD5}"/>
              </a:ext>
            </a:extLst>
          </p:cNvPr>
          <p:cNvSpPr txBox="1"/>
          <p:nvPr/>
        </p:nvSpPr>
        <p:spPr>
          <a:xfrm>
            <a:off x="19358310" y="1955277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28D399EF-B0BE-5D21-797C-3861DD8B59EB}"/>
              </a:ext>
            </a:extLst>
          </p:cNvPr>
          <p:cNvCxnSpPr>
            <a:cxnSpLocks/>
          </p:cNvCxnSpPr>
          <p:nvPr/>
        </p:nvCxnSpPr>
        <p:spPr>
          <a:xfrm>
            <a:off x="18021692" y="18493002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97F9E3E-801D-7047-28F2-940E42E1E0D5}"/>
              </a:ext>
            </a:extLst>
          </p:cNvPr>
          <p:cNvSpPr txBox="1"/>
          <p:nvPr/>
        </p:nvSpPr>
        <p:spPr>
          <a:xfrm>
            <a:off x="19195020" y="18858795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Seta: Dobrada para Cima 148">
            <a:extLst>
              <a:ext uri="{FF2B5EF4-FFF2-40B4-BE49-F238E27FC236}">
                <a16:creationId xmlns:a16="http://schemas.microsoft.com/office/drawing/2014/main" id="{8AF88F65-A501-CAEF-83E7-42F01BBA432E}"/>
              </a:ext>
            </a:extLst>
          </p:cNvPr>
          <p:cNvSpPr/>
          <p:nvPr/>
        </p:nvSpPr>
        <p:spPr>
          <a:xfrm rot="10800000">
            <a:off x="13764567" y="16398857"/>
            <a:ext cx="7533574" cy="395852"/>
          </a:xfrm>
          <a:prstGeom prst="bent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50" name="Imagem 149" descr="Uma imagem contendo Texto&#10;&#10;Descrição gerada automaticamente">
            <a:extLst>
              <a:ext uri="{FF2B5EF4-FFF2-40B4-BE49-F238E27FC236}">
                <a16:creationId xmlns:a16="http://schemas.microsoft.com/office/drawing/2014/main" id="{17E74E0C-F0C8-992E-73E1-46CF37A3032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190615" y="15872404"/>
            <a:ext cx="874879" cy="814047"/>
          </a:xfrm>
          <a:prstGeom prst="rect">
            <a:avLst/>
          </a:prstGeom>
        </p:spPr>
      </p:pic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561DA73D-5D1D-727A-B516-B2A750635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42785" y="19143832"/>
            <a:ext cx="347390" cy="347390"/>
          </a:xfrm>
          <a:prstGeom prst="rect">
            <a:avLst/>
          </a:prstGeom>
        </p:spPr>
      </p:pic>
      <p:pic>
        <p:nvPicPr>
          <p:cNvPr id="152" name="Imagem 415" descr="Logotipo, nome da empresa&#10;&#10;Descrição gerada automaticamente">
            <a:extLst>
              <a:ext uri="{FF2B5EF4-FFF2-40B4-BE49-F238E27FC236}">
                <a16:creationId xmlns:a16="http://schemas.microsoft.com/office/drawing/2014/main" id="{F7819FA4-B34E-8598-061E-334A9FCF5B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932498" y="22680068"/>
            <a:ext cx="319150" cy="370165"/>
          </a:xfrm>
          <a:prstGeom prst="rect">
            <a:avLst/>
          </a:prstGeom>
        </p:spPr>
      </p:pic>
      <p:pic>
        <p:nvPicPr>
          <p:cNvPr id="153" name="Imagem 418">
            <a:extLst>
              <a:ext uri="{FF2B5EF4-FFF2-40B4-BE49-F238E27FC236}">
                <a16:creationId xmlns:a16="http://schemas.microsoft.com/office/drawing/2014/main" id="{B301AB92-889F-0671-6456-20A78C71DE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509741" y="23996003"/>
            <a:ext cx="1047774" cy="729560"/>
          </a:xfrm>
          <a:prstGeom prst="rect">
            <a:avLst/>
          </a:prstGeom>
        </p:spPr>
      </p:pic>
      <p:pic>
        <p:nvPicPr>
          <p:cNvPr id="154" name="Picture 4" descr="Resultado de imagem para airflow">
            <a:extLst>
              <a:ext uri="{FF2B5EF4-FFF2-40B4-BE49-F238E27FC236}">
                <a16:creationId xmlns:a16="http://schemas.microsoft.com/office/drawing/2014/main" id="{3FD48CED-E330-F684-BBF6-81C638452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595" y="21156854"/>
            <a:ext cx="195816" cy="6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6" descr="Resultado de imagem para minio s3">
            <a:extLst>
              <a:ext uri="{FF2B5EF4-FFF2-40B4-BE49-F238E27FC236}">
                <a16:creationId xmlns:a16="http://schemas.microsoft.com/office/drawing/2014/main" id="{AFFDA8E0-BB88-5EFE-2B38-F4511774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6330" y="22642693"/>
            <a:ext cx="571974" cy="36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Retângulo: Cantos Arredondados 1116">
            <a:extLst>
              <a:ext uri="{FF2B5EF4-FFF2-40B4-BE49-F238E27FC236}">
                <a16:creationId xmlns:a16="http://schemas.microsoft.com/office/drawing/2014/main" id="{1C3F4563-797D-2E80-B717-EA9DFE285009}"/>
              </a:ext>
            </a:extLst>
          </p:cNvPr>
          <p:cNvSpPr/>
          <p:nvPr/>
        </p:nvSpPr>
        <p:spPr>
          <a:xfrm>
            <a:off x="30590920" y="19217603"/>
            <a:ext cx="1967559" cy="5994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562ED747-6301-8BFD-CC18-12960D4B49E3}"/>
              </a:ext>
            </a:extLst>
          </p:cNvPr>
          <p:cNvSpPr/>
          <p:nvPr/>
        </p:nvSpPr>
        <p:spPr>
          <a:xfrm>
            <a:off x="4382179" y="15474906"/>
            <a:ext cx="8720796" cy="80776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D4D7052-252F-D39B-FE43-4DF8F6DA381C}"/>
              </a:ext>
            </a:extLst>
          </p:cNvPr>
          <p:cNvSpPr txBox="1">
            <a:spLocks/>
          </p:cNvSpPr>
          <p:nvPr/>
        </p:nvSpPr>
        <p:spPr>
          <a:xfrm>
            <a:off x="1257901" y="13245850"/>
            <a:ext cx="4508465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(Azure)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BF58AC-B27D-C285-FDC0-C0720C90C170}"/>
              </a:ext>
            </a:extLst>
          </p:cNvPr>
          <p:cNvSpPr/>
          <p:nvPr/>
        </p:nvSpPr>
        <p:spPr>
          <a:xfrm>
            <a:off x="610004" y="13436868"/>
            <a:ext cx="602654" cy="5693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2</a:t>
            </a:r>
            <a:endParaRPr lang="pt-BR" sz="3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D3B0DA-2DE9-82BA-0E8D-0E096A876104}"/>
              </a:ext>
            </a:extLst>
          </p:cNvPr>
          <p:cNvSpPr txBox="1"/>
          <p:nvPr/>
        </p:nvSpPr>
        <p:spPr>
          <a:xfrm>
            <a:off x="1831291" y="15791192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Relacional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8B2B5A5-F700-A67C-3EB9-A515274C59BE}"/>
              </a:ext>
            </a:extLst>
          </p:cNvPr>
          <p:cNvSpPr/>
          <p:nvPr/>
        </p:nvSpPr>
        <p:spPr>
          <a:xfrm>
            <a:off x="1149929" y="18485363"/>
            <a:ext cx="1245744" cy="1658120"/>
          </a:xfrm>
          <a:prstGeom prst="roundRect">
            <a:avLst>
              <a:gd name="adj" fmla="val 11957"/>
            </a:avLst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5DD20A1-2DC5-D95A-712E-B45060F74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58" y="18787473"/>
            <a:ext cx="504906" cy="56165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36C0BA3-F888-C361-B747-5DD87FD3AA19}"/>
              </a:ext>
            </a:extLst>
          </p:cNvPr>
          <p:cNvSpPr txBox="1"/>
          <p:nvPr/>
        </p:nvSpPr>
        <p:spPr>
          <a:xfrm>
            <a:off x="1069616" y="18217010"/>
            <a:ext cx="1420460" cy="307779"/>
          </a:xfrm>
          <a:prstGeom prst="rect">
            <a:avLst/>
          </a:prstGeom>
          <a:noFill/>
        </p:spPr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Object Storages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5D85376-8AE6-8BBC-7ED2-E1312D7D0448}"/>
              </a:ext>
            </a:extLst>
          </p:cNvPr>
          <p:cNvSpPr/>
          <p:nvPr/>
        </p:nvSpPr>
        <p:spPr>
          <a:xfrm>
            <a:off x="670458" y="15604103"/>
            <a:ext cx="2248183" cy="46373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060B3F-CD6E-6B45-744B-4D06A50DA144}"/>
              </a:ext>
            </a:extLst>
          </p:cNvPr>
          <p:cNvSpPr txBox="1"/>
          <p:nvPr/>
        </p:nvSpPr>
        <p:spPr>
          <a:xfrm rot="5400000">
            <a:off x="2015208" y="17754789"/>
            <a:ext cx="1816209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/>
              <a:t>AMBIENTE EXTERNO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B815CE-590D-AC65-9452-02007A557CCE}"/>
              </a:ext>
            </a:extLst>
          </p:cNvPr>
          <p:cNvSpPr txBox="1"/>
          <p:nvPr/>
        </p:nvSpPr>
        <p:spPr>
          <a:xfrm>
            <a:off x="1214298" y="17065519"/>
            <a:ext cx="1002301" cy="96180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Etc..</a:t>
            </a:r>
            <a:endParaRPr lang="pt-BR" sz="11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F62CB0-9EB6-5F1C-D1F0-77EA344333F8}"/>
              </a:ext>
            </a:extLst>
          </p:cNvPr>
          <p:cNvSpPr txBox="1"/>
          <p:nvPr/>
        </p:nvSpPr>
        <p:spPr>
          <a:xfrm>
            <a:off x="1214298" y="19385892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DFEFB35-0C2C-6DFA-2B21-C2022FAB0031}"/>
              </a:ext>
            </a:extLst>
          </p:cNvPr>
          <p:cNvSpPr/>
          <p:nvPr/>
        </p:nvSpPr>
        <p:spPr>
          <a:xfrm>
            <a:off x="4291646" y="18330281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4C35C7E-D433-FB01-475D-662790678C91}"/>
              </a:ext>
            </a:extLst>
          </p:cNvPr>
          <p:cNvSpPr/>
          <p:nvPr/>
        </p:nvSpPr>
        <p:spPr>
          <a:xfrm>
            <a:off x="6263605" y="187446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EEA5031-8EF3-10D6-E9AB-9F79C0FE47A3}"/>
              </a:ext>
            </a:extLst>
          </p:cNvPr>
          <p:cNvSpPr txBox="1"/>
          <p:nvPr/>
        </p:nvSpPr>
        <p:spPr>
          <a:xfrm>
            <a:off x="6621105" y="18599411"/>
            <a:ext cx="86729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BRONZE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8E584D-0D5E-5064-8759-C29D790E71AE}"/>
              </a:ext>
            </a:extLst>
          </p:cNvPr>
          <p:cNvSpPr txBox="1"/>
          <p:nvPr/>
        </p:nvSpPr>
        <p:spPr>
          <a:xfrm>
            <a:off x="4240206" y="18462327"/>
            <a:ext cx="1381415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7DEAAA8-8C21-042B-77B7-1B4D1EB5CBF0}"/>
              </a:ext>
            </a:extLst>
          </p:cNvPr>
          <p:cNvSpPr/>
          <p:nvPr/>
        </p:nvSpPr>
        <p:spPr>
          <a:xfrm>
            <a:off x="8620522" y="18743223"/>
            <a:ext cx="1688028" cy="1006206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B53D588-D67C-1DF0-DEC7-4DCAB2BDDBBC}"/>
              </a:ext>
            </a:extLst>
          </p:cNvPr>
          <p:cNvSpPr txBox="1"/>
          <p:nvPr/>
        </p:nvSpPr>
        <p:spPr>
          <a:xfrm>
            <a:off x="9069468" y="18587868"/>
            <a:ext cx="83218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SILVER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339276C-FF1D-4839-E15E-09011A598033}"/>
              </a:ext>
            </a:extLst>
          </p:cNvPr>
          <p:cNvSpPr/>
          <p:nvPr/>
        </p:nvSpPr>
        <p:spPr>
          <a:xfrm>
            <a:off x="10881306" y="18703147"/>
            <a:ext cx="1573308" cy="104628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7ED3BC-E086-9C5D-C3C1-29C0AE4EACA6}"/>
              </a:ext>
            </a:extLst>
          </p:cNvPr>
          <p:cNvSpPr txBox="1"/>
          <p:nvPr/>
        </p:nvSpPr>
        <p:spPr>
          <a:xfrm>
            <a:off x="11225217" y="18557892"/>
            <a:ext cx="865721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GOLD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49176F7-8C03-FD89-401E-D69654089E8D}"/>
              </a:ext>
            </a:extLst>
          </p:cNvPr>
          <p:cNvSpPr/>
          <p:nvPr/>
        </p:nvSpPr>
        <p:spPr>
          <a:xfrm>
            <a:off x="691989" y="1486875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EXPLORAÇÃO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(Fontes de dados)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156B8C6-D6F1-5F41-7FD8-D3BF3A2D5405}"/>
              </a:ext>
            </a:extLst>
          </p:cNvPr>
          <p:cNvSpPr/>
          <p:nvPr/>
        </p:nvSpPr>
        <p:spPr>
          <a:xfrm>
            <a:off x="6377935" y="15621223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 em delta lake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9EC8040-9228-A8DC-9231-86E094BDE2EA}"/>
              </a:ext>
            </a:extLst>
          </p:cNvPr>
          <p:cNvSpPr/>
          <p:nvPr/>
        </p:nvSpPr>
        <p:spPr>
          <a:xfrm>
            <a:off x="8077324" y="15628253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CA8558-6191-ED4C-BF94-1C44FF0373B6}"/>
              </a:ext>
            </a:extLst>
          </p:cNvPr>
          <p:cNvSpPr/>
          <p:nvPr/>
        </p:nvSpPr>
        <p:spPr>
          <a:xfrm>
            <a:off x="7859007" y="23624121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89C984A-415F-446E-11A3-9789759EBFC2}"/>
              </a:ext>
            </a:extLst>
          </p:cNvPr>
          <p:cNvSpPr/>
          <p:nvPr/>
        </p:nvSpPr>
        <p:spPr>
          <a:xfrm>
            <a:off x="14330977" y="26981503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EA15E16-D330-EAC5-DBB6-555F7CE1B845}"/>
              </a:ext>
            </a:extLst>
          </p:cNvPr>
          <p:cNvSpPr/>
          <p:nvPr/>
        </p:nvSpPr>
        <p:spPr>
          <a:xfrm>
            <a:off x="14765529" y="27631233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0193EA-F7BB-8DB0-1002-965A0BEE0612}"/>
              </a:ext>
            </a:extLst>
          </p:cNvPr>
          <p:cNvSpPr txBox="1"/>
          <p:nvPr/>
        </p:nvSpPr>
        <p:spPr>
          <a:xfrm>
            <a:off x="15628184" y="27498348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A3B2866-CAE0-E34E-97A4-BCA44693483D}"/>
              </a:ext>
            </a:extLst>
          </p:cNvPr>
          <p:cNvSpPr txBox="1"/>
          <p:nvPr/>
        </p:nvSpPr>
        <p:spPr>
          <a:xfrm>
            <a:off x="14953836" y="27027412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6E9617D8-206F-90A8-001A-C47ABFAC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5775" y="27801391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A1BE4CD0-D302-FBB2-5F22-EB3A286F4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8737" y="27986948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1F87EBE0-EAFC-0A52-A80C-363B44CD7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8714" y="27811174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75F97A0-52E4-D4D1-9162-E94A57BAC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4565" y="27910135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F3CCD8B-8C4C-A202-633E-F5A66FA54399}"/>
              </a:ext>
            </a:extLst>
          </p:cNvPr>
          <p:cNvSpPr/>
          <p:nvPr/>
        </p:nvSpPr>
        <p:spPr>
          <a:xfrm>
            <a:off x="14765529" y="28620865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409DB7-42C8-CC2E-45AD-9946D96D899D}"/>
              </a:ext>
            </a:extLst>
          </p:cNvPr>
          <p:cNvSpPr txBox="1"/>
          <p:nvPr/>
        </p:nvSpPr>
        <p:spPr>
          <a:xfrm>
            <a:off x="15628188" y="28487980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AE83BD39-4773-9906-75C4-A96975462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5775" y="28791023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DA875CCB-5AB1-E4F7-26C9-52EDB27CD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8737" y="28976579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86E88611-511C-C17B-4153-FD3170FD7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8711" y="28800806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746B63D-C6DC-EC92-E8EA-77212EF9B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4565" y="28899767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DC3DC86-6FFA-CA0F-8870-C6597AC75363}"/>
              </a:ext>
            </a:extLst>
          </p:cNvPr>
          <p:cNvSpPr/>
          <p:nvPr/>
        </p:nvSpPr>
        <p:spPr>
          <a:xfrm>
            <a:off x="14790269" y="29610497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71F414E-F115-FA5D-807D-91034FB17019}"/>
              </a:ext>
            </a:extLst>
          </p:cNvPr>
          <p:cNvSpPr txBox="1"/>
          <p:nvPr/>
        </p:nvSpPr>
        <p:spPr>
          <a:xfrm>
            <a:off x="15652926" y="29477612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709E0783-34AD-D3D3-4320-93DD3ADB7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0514" y="29780655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3236E0E0-197B-31DE-A835-9747AECDB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476" y="29966211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5DC82947-1C07-B7B6-3CC8-8CB467C00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1083" y="29790438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4AFC7BD-E48F-5CC6-9771-DF760630F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9304" y="29889399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4E788-2A24-9FF6-6E65-AB34C8AE552E}"/>
              </a:ext>
            </a:extLst>
          </p:cNvPr>
          <p:cNvSpPr/>
          <p:nvPr/>
        </p:nvSpPr>
        <p:spPr>
          <a:xfrm>
            <a:off x="14330977" y="30914493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BFD84FF-C288-BA0F-C6E9-83CB4A5EC1A6}"/>
              </a:ext>
            </a:extLst>
          </p:cNvPr>
          <p:cNvSpPr txBox="1"/>
          <p:nvPr/>
        </p:nvSpPr>
        <p:spPr>
          <a:xfrm>
            <a:off x="14953835" y="30898947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6929F09B-6A6E-9F09-E3C4-5C55B8815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09061" y="31184141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BFEAA0-918C-C9E4-0B71-D7F982F0EB49}"/>
              </a:ext>
            </a:extLst>
          </p:cNvPr>
          <p:cNvSpPr txBox="1"/>
          <p:nvPr/>
        </p:nvSpPr>
        <p:spPr>
          <a:xfrm>
            <a:off x="14305015" y="31912135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6012940-0D02-06BF-8959-4E271AD5AD34}"/>
              </a:ext>
            </a:extLst>
          </p:cNvPr>
          <p:cNvCxnSpPr>
            <a:cxnSpLocks/>
            <a:stCxn id="172" idx="1"/>
            <a:endCxn id="22" idx="0"/>
          </p:cNvCxnSpPr>
          <p:nvPr/>
        </p:nvCxnSpPr>
        <p:spPr>
          <a:xfrm flipH="1">
            <a:off x="3077202" y="15878788"/>
            <a:ext cx="1304977" cy="202989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F1E5280A-1718-F8DC-C05C-1BA40BA1B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57964" y="27496447"/>
            <a:ext cx="347390" cy="347390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0CA9432C-D19B-916B-9DE3-3F07C83F7D73}"/>
              </a:ext>
            </a:extLst>
          </p:cNvPr>
          <p:cNvSpPr txBox="1"/>
          <p:nvPr/>
        </p:nvSpPr>
        <p:spPr>
          <a:xfrm>
            <a:off x="3364197" y="15642596"/>
            <a:ext cx="1067893" cy="43858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Conectores</a:t>
            </a:r>
          </a:p>
          <a:p>
            <a:pPr algn="ctr"/>
            <a:r>
              <a:rPr lang="pt-BR" sz="10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Drivers</a:t>
            </a:r>
            <a:endParaRPr lang="pt-BR" sz="10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E1301F3-85EB-5950-2811-25585C592452}"/>
              </a:ext>
            </a:extLst>
          </p:cNvPr>
          <p:cNvSpPr/>
          <p:nvPr/>
        </p:nvSpPr>
        <p:spPr>
          <a:xfrm>
            <a:off x="10271073" y="15625468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Análise de dados Machine Learming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E1C4A7E1-2B12-C8FE-EC5E-7272F3F5879B}"/>
              </a:ext>
            </a:extLst>
          </p:cNvPr>
          <p:cNvSpPr/>
          <p:nvPr/>
        </p:nvSpPr>
        <p:spPr>
          <a:xfrm>
            <a:off x="9924964" y="27069514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EC1213D4-514B-C0C7-B1E4-C70AA56073D3}"/>
              </a:ext>
            </a:extLst>
          </p:cNvPr>
          <p:cNvSpPr/>
          <p:nvPr/>
        </p:nvSpPr>
        <p:spPr>
          <a:xfrm>
            <a:off x="10187574" y="27804755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14E91EF-0133-4DE7-C9FA-692D994DD908}"/>
              </a:ext>
            </a:extLst>
          </p:cNvPr>
          <p:cNvSpPr txBox="1"/>
          <p:nvPr/>
        </p:nvSpPr>
        <p:spPr>
          <a:xfrm>
            <a:off x="10728595" y="27647129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DFA29B2-DE1A-58C0-FC2B-12B85C37BCEE}"/>
              </a:ext>
            </a:extLst>
          </p:cNvPr>
          <p:cNvSpPr txBox="1"/>
          <p:nvPr/>
        </p:nvSpPr>
        <p:spPr>
          <a:xfrm>
            <a:off x="10471130" y="27228148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3CC7277E-F2EF-21E0-48B5-D5D690D45F25}"/>
              </a:ext>
            </a:extLst>
          </p:cNvPr>
          <p:cNvSpPr/>
          <p:nvPr/>
        </p:nvSpPr>
        <p:spPr>
          <a:xfrm>
            <a:off x="10187576" y="29425274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35B771C-E749-856A-3586-FBEB20287254}"/>
              </a:ext>
            </a:extLst>
          </p:cNvPr>
          <p:cNvSpPr txBox="1"/>
          <p:nvPr/>
        </p:nvSpPr>
        <p:spPr>
          <a:xfrm>
            <a:off x="10839932" y="29242910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5238F90-B950-2379-9F57-B71CD928C2F1}"/>
              </a:ext>
            </a:extLst>
          </p:cNvPr>
          <p:cNvSpPr/>
          <p:nvPr/>
        </p:nvSpPr>
        <p:spPr>
          <a:xfrm>
            <a:off x="10249420" y="30662316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758932A-B728-3149-1EA2-B7E1604C2238}"/>
              </a:ext>
            </a:extLst>
          </p:cNvPr>
          <p:cNvSpPr txBox="1"/>
          <p:nvPr/>
        </p:nvSpPr>
        <p:spPr>
          <a:xfrm>
            <a:off x="10995358" y="30517061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2F539174-939D-859B-2052-7AB1C5E6C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6326" y="28175439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B352E89B-77AD-75D6-FA41-B441A7971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8630" y="28172246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5186B479-B121-2FEE-9860-1CAFCA3288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1662" y="28294353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392428DF-A463-DB7C-3E52-1323D72123CE}"/>
              </a:ext>
            </a:extLst>
          </p:cNvPr>
          <p:cNvSpPr txBox="1"/>
          <p:nvPr/>
        </p:nvSpPr>
        <p:spPr>
          <a:xfrm>
            <a:off x="10182399" y="2828832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F3EAE0A-1BD0-F63F-8FDD-008519190E1E}"/>
              </a:ext>
            </a:extLst>
          </p:cNvPr>
          <p:cNvSpPr txBox="1"/>
          <p:nvPr/>
        </p:nvSpPr>
        <p:spPr>
          <a:xfrm>
            <a:off x="12015805" y="28029747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09B8B4B-ECAC-AB21-4387-9EFD90EE0C6B}"/>
              </a:ext>
            </a:extLst>
          </p:cNvPr>
          <p:cNvCxnSpPr>
            <a:cxnSpLocks/>
          </p:cNvCxnSpPr>
          <p:nvPr/>
        </p:nvCxnSpPr>
        <p:spPr>
          <a:xfrm>
            <a:off x="11735546" y="28356279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40E78AC-BD70-FD83-4511-8E06CC964B38}"/>
              </a:ext>
            </a:extLst>
          </p:cNvPr>
          <p:cNvCxnSpPr>
            <a:cxnSpLocks/>
          </p:cNvCxnSpPr>
          <p:nvPr/>
        </p:nvCxnSpPr>
        <p:spPr>
          <a:xfrm>
            <a:off x="12882683" y="27674607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ADF7DE7D-1971-29E7-5C4D-23C330F4E152}"/>
              </a:ext>
            </a:extLst>
          </p:cNvPr>
          <p:cNvCxnSpPr>
            <a:cxnSpLocks/>
          </p:cNvCxnSpPr>
          <p:nvPr/>
        </p:nvCxnSpPr>
        <p:spPr>
          <a:xfrm>
            <a:off x="12773903" y="30250913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2950FDC2-1568-C255-05EA-B876A8613B56}"/>
              </a:ext>
            </a:extLst>
          </p:cNvPr>
          <p:cNvCxnSpPr>
            <a:cxnSpLocks/>
          </p:cNvCxnSpPr>
          <p:nvPr/>
        </p:nvCxnSpPr>
        <p:spPr>
          <a:xfrm>
            <a:off x="12698536" y="28410505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052A492-0A72-21C2-C669-272F46F6F3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15020" y="27544742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B256B9D6-8F76-639E-8AC3-15261AB12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70195" y="30099740"/>
            <a:ext cx="347390" cy="347390"/>
          </a:xfrm>
          <a:prstGeom prst="rect">
            <a:avLst/>
          </a:prstGeom>
        </p:spPr>
      </p:pic>
      <p:pic>
        <p:nvPicPr>
          <p:cNvPr id="126" name="Imagem 638">
            <a:extLst>
              <a:ext uri="{FF2B5EF4-FFF2-40B4-BE49-F238E27FC236}">
                <a16:creationId xmlns:a16="http://schemas.microsoft.com/office/drawing/2014/main" id="{475BC9EC-0D5E-FB0D-8E39-5C767ABF84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0873249" y="28609396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0687528-6251-2E2D-1498-01156467F78F}"/>
              </a:ext>
            </a:extLst>
          </p:cNvPr>
          <p:cNvSpPr txBox="1"/>
          <p:nvPr/>
        </p:nvSpPr>
        <p:spPr>
          <a:xfrm>
            <a:off x="10182394" y="28523364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86B6B566-1F01-D645-31DB-E478E31E4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5807" y="29610406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56401B2B-43CE-276A-4594-E9D03CC19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8111" y="29607213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33B28884-1AD7-DE97-69EA-71743E0F71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01144" y="29729320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33D573E1-F3D8-6E2D-9684-88FF66F8A302}"/>
              </a:ext>
            </a:extLst>
          </p:cNvPr>
          <p:cNvSpPr txBox="1"/>
          <p:nvPr/>
        </p:nvSpPr>
        <p:spPr>
          <a:xfrm>
            <a:off x="10231881" y="2972329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F7D4911-8DC0-01B9-9410-23A56EB80FFB}"/>
              </a:ext>
            </a:extLst>
          </p:cNvPr>
          <p:cNvSpPr txBox="1"/>
          <p:nvPr/>
        </p:nvSpPr>
        <p:spPr>
          <a:xfrm>
            <a:off x="12065286" y="29464714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84AE32AE-4F20-EB2C-9522-5C841AD5A071}"/>
              </a:ext>
            </a:extLst>
          </p:cNvPr>
          <p:cNvCxnSpPr>
            <a:cxnSpLocks/>
          </p:cNvCxnSpPr>
          <p:nvPr/>
        </p:nvCxnSpPr>
        <p:spPr>
          <a:xfrm>
            <a:off x="11785027" y="29791246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7017BB38-9B68-814B-8A67-366CA016ABC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0922731" y="30044362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B6FF092-DFCE-CCA8-CA26-5F3F2A5E8407}"/>
              </a:ext>
            </a:extLst>
          </p:cNvPr>
          <p:cNvSpPr txBox="1"/>
          <p:nvPr/>
        </p:nvSpPr>
        <p:spPr>
          <a:xfrm>
            <a:off x="10231876" y="29958331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3DBA6FF6-E007-B61C-5DFD-05C2E4C90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030" y="30884557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8D349667-2AFE-FD4A-95D4-7EED117F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334" y="30881365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E753EC2B-DC36-B9BC-B8C5-11545E2D65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75366" y="31003472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8F4AAF2-4545-65F8-B416-1E00E3B25FEE}"/>
              </a:ext>
            </a:extLst>
          </p:cNvPr>
          <p:cNvSpPr txBox="1"/>
          <p:nvPr/>
        </p:nvSpPr>
        <p:spPr>
          <a:xfrm>
            <a:off x="10306103" y="30997447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9C22C3F-D39C-73AD-240E-41CCAC6F8B9D}"/>
              </a:ext>
            </a:extLst>
          </p:cNvPr>
          <p:cNvSpPr txBox="1"/>
          <p:nvPr/>
        </p:nvSpPr>
        <p:spPr>
          <a:xfrm>
            <a:off x="12139509" y="30738865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D9B27183-82B6-3246-1B55-7450812E1D5C}"/>
              </a:ext>
            </a:extLst>
          </p:cNvPr>
          <p:cNvCxnSpPr>
            <a:cxnSpLocks/>
          </p:cNvCxnSpPr>
          <p:nvPr/>
        </p:nvCxnSpPr>
        <p:spPr>
          <a:xfrm>
            <a:off x="11859250" y="31065398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C8006BE4-15B0-967F-06A8-37B2BBB2481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0996953" y="31318514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1EBF47F-B006-8F65-E19B-62A935342FA9}"/>
              </a:ext>
            </a:extLst>
          </p:cNvPr>
          <p:cNvSpPr txBox="1"/>
          <p:nvPr/>
        </p:nvSpPr>
        <p:spPr>
          <a:xfrm>
            <a:off x="10306098" y="31232483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0FFFAEB2-41F6-2973-3003-55CC233C834C}"/>
              </a:ext>
            </a:extLst>
          </p:cNvPr>
          <p:cNvCxnSpPr>
            <a:cxnSpLocks/>
          </p:cNvCxnSpPr>
          <p:nvPr/>
        </p:nvCxnSpPr>
        <p:spPr>
          <a:xfrm>
            <a:off x="8355906" y="28943092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44E5D5B-52DC-12BB-9D38-5EC689F7ABD5}"/>
              </a:ext>
            </a:extLst>
          </p:cNvPr>
          <p:cNvSpPr txBox="1"/>
          <p:nvPr/>
        </p:nvSpPr>
        <p:spPr>
          <a:xfrm>
            <a:off x="9161840" y="2894148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28D399EF-B0BE-5D21-797C-3861DD8B59EB}"/>
              </a:ext>
            </a:extLst>
          </p:cNvPr>
          <p:cNvCxnSpPr>
            <a:cxnSpLocks/>
          </p:cNvCxnSpPr>
          <p:nvPr/>
        </p:nvCxnSpPr>
        <p:spPr>
          <a:xfrm>
            <a:off x="7825222" y="27881712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97F9E3E-801D-7047-28F2-940E42E1E0D5}"/>
              </a:ext>
            </a:extLst>
          </p:cNvPr>
          <p:cNvSpPr txBox="1"/>
          <p:nvPr/>
        </p:nvSpPr>
        <p:spPr>
          <a:xfrm>
            <a:off x="8998550" y="28247505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561DA73D-5D1D-727A-B516-B2A7506358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6315" y="28532542"/>
            <a:ext cx="347390" cy="347390"/>
          </a:xfrm>
          <a:prstGeom prst="rect">
            <a:avLst/>
          </a:prstGeom>
        </p:spPr>
      </p:pic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1F6C0580-9621-65D7-ADDE-02A0B54477FE}"/>
              </a:ext>
            </a:extLst>
          </p:cNvPr>
          <p:cNvSpPr txBox="1"/>
          <p:nvPr/>
        </p:nvSpPr>
        <p:spPr>
          <a:xfrm>
            <a:off x="994048" y="15776659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NoSQL</a:t>
            </a:r>
          </a:p>
        </p:txBody>
      </p:sp>
      <p:pic>
        <p:nvPicPr>
          <p:cNvPr id="162" name="Imagem 161">
            <a:extLst>
              <a:ext uri="{FF2B5EF4-FFF2-40B4-BE49-F238E27FC236}">
                <a16:creationId xmlns:a16="http://schemas.microsoft.com/office/drawing/2014/main" id="{FDD04238-4922-58A6-8723-0ED2C15A00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6332" y="16265818"/>
            <a:ext cx="697384" cy="674519"/>
          </a:xfrm>
          <a:prstGeom prst="rect">
            <a:avLst/>
          </a:prstGeom>
        </p:spPr>
      </p:pic>
      <p:pic>
        <p:nvPicPr>
          <p:cNvPr id="167" name="Imagem 166">
            <a:extLst>
              <a:ext uri="{FF2B5EF4-FFF2-40B4-BE49-F238E27FC236}">
                <a16:creationId xmlns:a16="http://schemas.microsoft.com/office/drawing/2014/main" id="{2212B849-39D6-7D22-EC74-3631BC4D8D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8273" y="16110052"/>
            <a:ext cx="1443480" cy="945729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E1117EBF-DB6B-5977-ED11-F9B3F5AE070D}"/>
              </a:ext>
            </a:extLst>
          </p:cNvPr>
          <p:cNvSpPr txBox="1"/>
          <p:nvPr/>
        </p:nvSpPr>
        <p:spPr>
          <a:xfrm>
            <a:off x="4558079" y="15323201"/>
            <a:ext cx="2007030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Pipeline (Orquestração)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C43AB725-5311-6433-2CBD-C6D58D096558}"/>
              </a:ext>
            </a:extLst>
          </p:cNvPr>
          <p:cNvSpPr/>
          <p:nvPr/>
        </p:nvSpPr>
        <p:spPr>
          <a:xfrm>
            <a:off x="7466711" y="1536624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D8A1A386-487D-E465-A091-5C5683EE3B53}"/>
              </a:ext>
            </a:extLst>
          </p:cNvPr>
          <p:cNvSpPr/>
          <p:nvPr/>
        </p:nvSpPr>
        <p:spPr>
          <a:xfrm>
            <a:off x="9394219" y="1530538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C21097FF-9AC3-6F71-9B98-0ECD355D54CC}"/>
              </a:ext>
            </a:extLst>
          </p:cNvPr>
          <p:cNvSpPr/>
          <p:nvPr/>
        </p:nvSpPr>
        <p:spPr>
          <a:xfrm>
            <a:off x="11613044" y="15287096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cxnSp>
        <p:nvCxnSpPr>
          <p:cNvPr id="182" name="Conector de Seta Reta 181">
            <a:extLst>
              <a:ext uri="{FF2B5EF4-FFF2-40B4-BE49-F238E27FC236}">
                <a16:creationId xmlns:a16="http://schemas.microsoft.com/office/drawing/2014/main" id="{4293362C-9EDD-EE3B-9DDC-519F03DEC013}"/>
              </a:ext>
            </a:extLst>
          </p:cNvPr>
          <p:cNvCxnSpPr>
            <a:cxnSpLocks/>
          </p:cNvCxnSpPr>
          <p:nvPr/>
        </p:nvCxnSpPr>
        <p:spPr>
          <a:xfrm>
            <a:off x="9815180" y="17787930"/>
            <a:ext cx="0" cy="4964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Imagem 190">
            <a:extLst>
              <a:ext uri="{FF2B5EF4-FFF2-40B4-BE49-F238E27FC236}">
                <a16:creationId xmlns:a16="http://schemas.microsoft.com/office/drawing/2014/main" id="{78636D44-607E-0CFE-81CE-645AB1D640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1746" y="19364234"/>
            <a:ext cx="634045" cy="511820"/>
          </a:xfrm>
          <a:prstGeom prst="rect">
            <a:avLst/>
          </a:prstGeom>
        </p:spPr>
      </p:pic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3C0FA0E8-C959-7BE8-2E00-6247295D4C20}"/>
              </a:ext>
            </a:extLst>
          </p:cNvPr>
          <p:cNvSpPr txBox="1"/>
          <p:nvPr/>
        </p:nvSpPr>
        <p:spPr>
          <a:xfrm>
            <a:off x="6785894" y="18966096"/>
            <a:ext cx="1053187" cy="669416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b="1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brutos: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</a:p>
        </p:txBody>
      </p:sp>
      <p:pic>
        <p:nvPicPr>
          <p:cNvPr id="1032" name="Picture 4" descr="Resultado de imagem para parquet icon">
            <a:extLst>
              <a:ext uri="{FF2B5EF4-FFF2-40B4-BE49-F238E27FC236}">
                <a16:creationId xmlns:a16="http://schemas.microsoft.com/office/drawing/2014/main" id="{86BEFAAE-8E81-51C9-5937-6380DECA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691" y="19230907"/>
            <a:ext cx="569275" cy="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Imagem 1032">
            <a:extLst>
              <a:ext uri="{FF2B5EF4-FFF2-40B4-BE49-F238E27FC236}">
                <a16:creationId xmlns:a16="http://schemas.microsoft.com/office/drawing/2014/main" id="{ED406982-2C51-BFFB-4CA3-246B114E3C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1000" y="19261215"/>
            <a:ext cx="488446" cy="394288"/>
          </a:xfrm>
          <a:prstGeom prst="rect">
            <a:avLst/>
          </a:prstGeom>
        </p:spPr>
      </p:pic>
      <p:sp>
        <p:nvSpPr>
          <p:cNvPr id="1038" name="CaixaDeTexto 1037">
            <a:extLst>
              <a:ext uri="{FF2B5EF4-FFF2-40B4-BE49-F238E27FC236}">
                <a16:creationId xmlns:a16="http://schemas.microsoft.com/office/drawing/2014/main" id="{4B02DD09-5DA6-0A00-7380-14892157B779}"/>
              </a:ext>
            </a:extLst>
          </p:cNvPr>
          <p:cNvSpPr txBox="1"/>
          <p:nvPr/>
        </p:nvSpPr>
        <p:spPr>
          <a:xfrm>
            <a:off x="9248473" y="18941743"/>
            <a:ext cx="1064414" cy="65402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qualificados: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  <a:endParaRPr lang="pt-BR" sz="8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9" name="Conector de Seta Reta 1038">
            <a:extLst>
              <a:ext uri="{FF2B5EF4-FFF2-40B4-BE49-F238E27FC236}">
                <a16:creationId xmlns:a16="http://schemas.microsoft.com/office/drawing/2014/main" id="{DF510629-B55C-041E-CB9C-F216FD7B2CF4}"/>
              </a:ext>
            </a:extLst>
          </p:cNvPr>
          <p:cNvCxnSpPr>
            <a:cxnSpLocks/>
          </p:cNvCxnSpPr>
          <p:nvPr/>
        </p:nvCxnSpPr>
        <p:spPr>
          <a:xfrm flipV="1">
            <a:off x="7783765" y="16333827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CaixaDeTexto 1046">
            <a:extLst>
              <a:ext uri="{FF2B5EF4-FFF2-40B4-BE49-F238E27FC236}">
                <a16:creationId xmlns:a16="http://schemas.microsoft.com/office/drawing/2014/main" id="{C5C61686-5068-7F6A-AAF4-D410BFDFFE14}"/>
              </a:ext>
            </a:extLst>
          </p:cNvPr>
          <p:cNvSpPr txBox="1"/>
          <p:nvPr/>
        </p:nvSpPr>
        <p:spPr>
          <a:xfrm>
            <a:off x="11480505" y="18934834"/>
            <a:ext cx="1124409" cy="54630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modelados: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/Atendimentos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	/Dim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	/Fact</a:t>
            </a:r>
          </a:p>
        </p:txBody>
      </p:sp>
      <p:pic>
        <p:nvPicPr>
          <p:cNvPr id="1048" name="Imagem 1047">
            <a:extLst>
              <a:ext uri="{FF2B5EF4-FFF2-40B4-BE49-F238E27FC236}">
                <a16:creationId xmlns:a16="http://schemas.microsoft.com/office/drawing/2014/main" id="{EB5A1767-C3D4-22A5-1616-7C096ADA1F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0622" y="19273080"/>
            <a:ext cx="488446" cy="394288"/>
          </a:xfrm>
          <a:prstGeom prst="rect">
            <a:avLst/>
          </a:prstGeom>
        </p:spPr>
      </p:pic>
      <p:sp>
        <p:nvSpPr>
          <p:cNvPr id="1052" name="CaixaDeTexto 1051">
            <a:extLst>
              <a:ext uri="{FF2B5EF4-FFF2-40B4-BE49-F238E27FC236}">
                <a16:creationId xmlns:a16="http://schemas.microsoft.com/office/drawing/2014/main" id="{6E48B3DA-0742-35BF-DD26-0610E9DDAF32}"/>
              </a:ext>
            </a:extLst>
          </p:cNvPr>
          <p:cNvSpPr txBox="1"/>
          <p:nvPr/>
        </p:nvSpPr>
        <p:spPr>
          <a:xfrm>
            <a:off x="6196053" y="19705079"/>
            <a:ext cx="1375020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Ingestão e histórico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3" name="CaixaDeTexto 1052">
            <a:extLst>
              <a:ext uri="{FF2B5EF4-FFF2-40B4-BE49-F238E27FC236}">
                <a16:creationId xmlns:a16="http://schemas.microsoft.com/office/drawing/2014/main" id="{F10779C4-C7C1-4FFF-0B22-439AE797B9AA}"/>
              </a:ext>
            </a:extLst>
          </p:cNvPr>
          <p:cNvSpPr txBox="1"/>
          <p:nvPr/>
        </p:nvSpPr>
        <p:spPr>
          <a:xfrm>
            <a:off x="8544542" y="19724860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Filtros, limpeza e enriquecimento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4" name="CaixaDeTexto 1053">
            <a:extLst>
              <a:ext uri="{FF2B5EF4-FFF2-40B4-BE49-F238E27FC236}">
                <a16:creationId xmlns:a16="http://schemas.microsoft.com/office/drawing/2014/main" id="{84963301-393B-562D-43FC-84E40FA35EC2}"/>
              </a:ext>
            </a:extLst>
          </p:cNvPr>
          <p:cNvSpPr txBox="1"/>
          <p:nvPr/>
        </p:nvSpPr>
        <p:spPr>
          <a:xfrm>
            <a:off x="10813660" y="19717735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Metricas, semântica e agregação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61" name="Conector de Seta Reta 1060">
            <a:extLst>
              <a:ext uri="{FF2B5EF4-FFF2-40B4-BE49-F238E27FC236}">
                <a16:creationId xmlns:a16="http://schemas.microsoft.com/office/drawing/2014/main" id="{B9B0BD47-17B8-C994-388C-C414C3BFB4FF}"/>
              </a:ext>
            </a:extLst>
          </p:cNvPr>
          <p:cNvCxnSpPr>
            <a:cxnSpLocks/>
          </p:cNvCxnSpPr>
          <p:nvPr/>
        </p:nvCxnSpPr>
        <p:spPr>
          <a:xfrm>
            <a:off x="7522266" y="16371790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tângulo: Cantos Arredondados 1064">
            <a:extLst>
              <a:ext uri="{FF2B5EF4-FFF2-40B4-BE49-F238E27FC236}">
                <a16:creationId xmlns:a16="http://schemas.microsoft.com/office/drawing/2014/main" id="{939DD7E8-2A36-D709-77A9-C32925412B26}"/>
              </a:ext>
            </a:extLst>
          </p:cNvPr>
          <p:cNvSpPr/>
          <p:nvPr/>
        </p:nvSpPr>
        <p:spPr>
          <a:xfrm>
            <a:off x="4291645" y="17141685"/>
            <a:ext cx="8811330" cy="63820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67" name="CaixaDeTexto 1066">
            <a:extLst>
              <a:ext uri="{FF2B5EF4-FFF2-40B4-BE49-F238E27FC236}">
                <a16:creationId xmlns:a16="http://schemas.microsoft.com/office/drawing/2014/main" id="{D520B1DD-D28C-C1DD-E131-3BE4B1D0169D}"/>
              </a:ext>
            </a:extLst>
          </p:cNvPr>
          <p:cNvSpPr txBox="1"/>
          <p:nvPr/>
        </p:nvSpPr>
        <p:spPr>
          <a:xfrm>
            <a:off x="4431894" y="17216221"/>
            <a:ext cx="1583655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Engine de </a:t>
            </a:r>
          </a:p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Processamento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1" name="Imagem 1070">
            <a:extLst>
              <a:ext uri="{FF2B5EF4-FFF2-40B4-BE49-F238E27FC236}">
                <a16:creationId xmlns:a16="http://schemas.microsoft.com/office/drawing/2014/main" id="{1AA5DD1E-6292-6422-BA9A-98646C5D4E3F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0237" y="18982068"/>
            <a:ext cx="299849" cy="294495"/>
          </a:xfrm>
          <a:prstGeom prst="rect">
            <a:avLst/>
          </a:prstGeom>
        </p:spPr>
      </p:pic>
      <p:pic>
        <p:nvPicPr>
          <p:cNvPr id="1073" name="Imagem 1072">
            <a:extLst>
              <a:ext uri="{FF2B5EF4-FFF2-40B4-BE49-F238E27FC236}">
                <a16:creationId xmlns:a16="http://schemas.microsoft.com/office/drawing/2014/main" id="{D2FE5CF1-2B69-1D21-A014-B188542CBD9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82994" y="18982068"/>
            <a:ext cx="299849" cy="294495"/>
          </a:xfrm>
          <a:prstGeom prst="rect">
            <a:avLst/>
          </a:prstGeom>
        </p:spPr>
      </p:pic>
      <p:pic>
        <p:nvPicPr>
          <p:cNvPr id="1074" name="Imagem 1073">
            <a:extLst>
              <a:ext uri="{FF2B5EF4-FFF2-40B4-BE49-F238E27FC236}">
                <a16:creationId xmlns:a16="http://schemas.microsoft.com/office/drawing/2014/main" id="{6DF15DCE-5F45-99F8-37A0-B8DB41F2E6C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59145" y="18992595"/>
            <a:ext cx="299849" cy="294495"/>
          </a:xfrm>
          <a:prstGeom prst="rect">
            <a:avLst/>
          </a:prstGeom>
        </p:spPr>
      </p:pic>
      <p:cxnSp>
        <p:nvCxnSpPr>
          <p:cNvPr id="1077" name="Conector de Seta Reta 1076">
            <a:extLst>
              <a:ext uri="{FF2B5EF4-FFF2-40B4-BE49-F238E27FC236}">
                <a16:creationId xmlns:a16="http://schemas.microsoft.com/office/drawing/2014/main" id="{74002C81-3250-2208-9702-1EB2AF972B34}"/>
              </a:ext>
            </a:extLst>
          </p:cNvPr>
          <p:cNvCxnSpPr>
            <a:cxnSpLocks/>
          </p:cNvCxnSpPr>
          <p:nvPr/>
        </p:nvCxnSpPr>
        <p:spPr>
          <a:xfrm flipV="1">
            <a:off x="9815833" y="16333959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ector de Seta Reta 1078">
            <a:extLst>
              <a:ext uri="{FF2B5EF4-FFF2-40B4-BE49-F238E27FC236}">
                <a16:creationId xmlns:a16="http://schemas.microsoft.com/office/drawing/2014/main" id="{7D551731-6589-7018-5BDB-B9D5B5CBAA25}"/>
              </a:ext>
            </a:extLst>
          </p:cNvPr>
          <p:cNvCxnSpPr>
            <a:cxnSpLocks/>
          </p:cNvCxnSpPr>
          <p:nvPr/>
        </p:nvCxnSpPr>
        <p:spPr>
          <a:xfrm>
            <a:off x="9554334" y="16371922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ector de Seta Reta 1080">
            <a:extLst>
              <a:ext uri="{FF2B5EF4-FFF2-40B4-BE49-F238E27FC236}">
                <a16:creationId xmlns:a16="http://schemas.microsoft.com/office/drawing/2014/main" id="{0CA3FED2-870E-982F-4428-088F8C46B244}"/>
              </a:ext>
            </a:extLst>
          </p:cNvPr>
          <p:cNvCxnSpPr>
            <a:cxnSpLocks/>
          </p:cNvCxnSpPr>
          <p:nvPr/>
        </p:nvCxnSpPr>
        <p:spPr>
          <a:xfrm flipV="1">
            <a:off x="9479881" y="17808796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etângulo: Cantos Arredondados 1096">
            <a:extLst>
              <a:ext uri="{FF2B5EF4-FFF2-40B4-BE49-F238E27FC236}">
                <a16:creationId xmlns:a16="http://schemas.microsoft.com/office/drawing/2014/main" id="{EA72537D-2C01-F173-96D9-F08361BD00FD}"/>
              </a:ext>
            </a:extLst>
          </p:cNvPr>
          <p:cNvSpPr/>
          <p:nvPr/>
        </p:nvSpPr>
        <p:spPr>
          <a:xfrm>
            <a:off x="13544436" y="18296934"/>
            <a:ext cx="1944555" cy="175641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8" name="Retângulo: Cantos Arredondados 1097">
            <a:extLst>
              <a:ext uri="{FF2B5EF4-FFF2-40B4-BE49-F238E27FC236}">
                <a16:creationId xmlns:a16="http://schemas.microsoft.com/office/drawing/2014/main" id="{CE3C3B01-5979-5F65-A6E4-3BE6AAC1B171}"/>
              </a:ext>
            </a:extLst>
          </p:cNvPr>
          <p:cNvSpPr/>
          <p:nvPr/>
        </p:nvSpPr>
        <p:spPr>
          <a:xfrm>
            <a:off x="13540853" y="15456354"/>
            <a:ext cx="1944556" cy="274000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9" name="Retângulo 1098">
            <a:extLst>
              <a:ext uri="{FF2B5EF4-FFF2-40B4-BE49-F238E27FC236}">
                <a16:creationId xmlns:a16="http://schemas.microsoft.com/office/drawing/2014/main" id="{3A971FAB-4C04-B223-0CE8-CDE21E219DDC}"/>
              </a:ext>
            </a:extLst>
          </p:cNvPr>
          <p:cNvSpPr/>
          <p:nvPr/>
        </p:nvSpPr>
        <p:spPr>
          <a:xfrm>
            <a:off x="13752938" y="15632477"/>
            <a:ext cx="1457249" cy="262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</a:t>
            </a:r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C3EDB7D6-82D3-7D9F-04A7-DE319072993E}"/>
              </a:ext>
            </a:extLst>
          </p:cNvPr>
          <p:cNvSpPr/>
          <p:nvPr/>
        </p:nvSpPr>
        <p:spPr>
          <a:xfrm>
            <a:off x="14366594" y="1532489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pic>
        <p:nvPicPr>
          <p:cNvPr id="1103" name="Imagem 1102">
            <a:extLst>
              <a:ext uri="{FF2B5EF4-FFF2-40B4-BE49-F238E27FC236}">
                <a16:creationId xmlns:a16="http://schemas.microsoft.com/office/drawing/2014/main" id="{B35FED4A-B518-293E-531C-4705EAEAB11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14203845" y="17045239"/>
            <a:ext cx="505114" cy="528447"/>
          </a:xfrm>
          <a:prstGeom prst="rect">
            <a:avLst/>
          </a:prstGeom>
        </p:spPr>
      </p:pic>
      <p:pic>
        <p:nvPicPr>
          <p:cNvPr id="1107" name="Imagem 1106">
            <a:extLst>
              <a:ext uri="{FF2B5EF4-FFF2-40B4-BE49-F238E27FC236}">
                <a16:creationId xmlns:a16="http://schemas.microsoft.com/office/drawing/2014/main" id="{64E2A962-EDE3-E32F-532F-3043F2A86B9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352" r="12503"/>
          <a:stretch/>
        </p:blipFill>
        <p:spPr>
          <a:xfrm>
            <a:off x="13666474" y="17000536"/>
            <a:ext cx="528793" cy="569612"/>
          </a:xfrm>
          <a:prstGeom prst="rect">
            <a:avLst/>
          </a:prstGeom>
        </p:spPr>
      </p:pic>
      <p:pic>
        <p:nvPicPr>
          <p:cNvPr id="1108" name="Imagem 1107">
            <a:extLst>
              <a:ext uri="{FF2B5EF4-FFF2-40B4-BE49-F238E27FC236}">
                <a16:creationId xmlns:a16="http://schemas.microsoft.com/office/drawing/2014/main" id="{890C5C82-3CE6-08E7-7403-78A86B270D1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2784" r="62521"/>
          <a:stretch/>
        </p:blipFill>
        <p:spPr>
          <a:xfrm>
            <a:off x="13651338" y="16202363"/>
            <a:ext cx="991462" cy="568464"/>
          </a:xfrm>
          <a:prstGeom prst="rect">
            <a:avLst/>
          </a:prstGeom>
        </p:spPr>
      </p:pic>
      <p:sp>
        <p:nvSpPr>
          <p:cNvPr id="1112" name="Retângulo 1111">
            <a:extLst>
              <a:ext uri="{FF2B5EF4-FFF2-40B4-BE49-F238E27FC236}">
                <a16:creationId xmlns:a16="http://schemas.microsoft.com/office/drawing/2014/main" id="{387B98FF-9BDE-6634-CB41-9205F91BB757}"/>
              </a:ext>
            </a:extLst>
          </p:cNvPr>
          <p:cNvSpPr/>
          <p:nvPr/>
        </p:nvSpPr>
        <p:spPr>
          <a:xfrm>
            <a:off x="13782469" y="15898694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Análise de dados</a:t>
            </a:r>
          </a:p>
        </p:txBody>
      </p:sp>
      <p:sp>
        <p:nvSpPr>
          <p:cNvPr id="1113" name="Retângulo 1112">
            <a:extLst>
              <a:ext uri="{FF2B5EF4-FFF2-40B4-BE49-F238E27FC236}">
                <a16:creationId xmlns:a16="http://schemas.microsoft.com/office/drawing/2014/main" id="{9FE26057-10C6-78D4-6DB6-FA4146555B1D}"/>
              </a:ext>
            </a:extLst>
          </p:cNvPr>
          <p:cNvSpPr/>
          <p:nvPr/>
        </p:nvSpPr>
        <p:spPr>
          <a:xfrm>
            <a:off x="13798718" y="16703923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Machine Learning</a:t>
            </a:r>
          </a:p>
        </p:txBody>
      </p:sp>
      <p:cxnSp>
        <p:nvCxnSpPr>
          <p:cNvPr id="1114" name="Conector de Seta Reta 1113">
            <a:extLst>
              <a:ext uri="{FF2B5EF4-FFF2-40B4-BE49-F238E27FC236}">
                <a16:creationId xmlns:a16="http://schemas.microsoft.com/office/drawing/2014/main" id="{33BE6731-E680-7337-9E9A-77BD8148EB1F}"/>
              </a:ext>
            </a:extLst>
          </p:cNvPr>
          <p:cNvCxnSpPr>
            <a:cxnSpLocks/>
            <a:stCxn id="1097" idx="1"/>
            <a:endCxn id="25" idx="3"/>
          </p:cNvCxnSpPr>
          <p:nvPr/>
        </p:nvCxnSpPr>
        <p:spPr>
          <a:xfrm flipH="1">
            <a:off x="13102976" y="19175143"/>
            <a:ext cx="441460" cy="1701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tângulo: Cantos Arredondados 1123">
            <a:extLst>
              <a:ext uri="{FF2B5EF4-FFF2-40B4-BE49-F238E27FC236}">
                <a16:creationId xmlns:a16="http://schemas.microsoft.com/office/drawing/2014/main" id="{4F323F56-AB90-8D64-36A1-497A24B987F6}"/>
              </a:ext>
            </a:extLst>
          </p:cNvPr>
          <p:cNvSpPr/>
          <p:nvPr/>
        </p:nvSpPr>
        <p:spPr>
          <a:xfrm>
            <a:off x="4274625" y="20681669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26" name="CaixaDeTexto 1125">
            <a:extLst>
              <a:ext uri="{FF2B5EF4-FFF2-40B4-BE49-F238E27FC236}">
                <a16:creationId xmlns:a16="http://schemas.microsoft.com/office/drawing/2014/main" id="{DB0D7851-F485-64A0-ACE2-C66D5F94CF65}"/>
              </a:ext>
            </a:extLst>
          </p:cNvPr>
          <p:cNvSpPr txBox="1"/>
          <p:nvPr/>
        </p:nvSpPr>
        <p:spPr>
          <a:xfrm>
            <a:off x="7327366" y="20529265"/>
            <a:ext cx="2604886" cy="2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LAKEHOUSES EXTERNOS (DATA MESH)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2" name="Retângulo: Cantos Arredondados 1131">
            <a:extLst>
              <a:ext uri="{FF2B5EF4-FFF2-40B4-BE49-F238E27FC236}">
                <a16:creationId xmlns:a16="http://schemas.microsoft.com/office/drawing/2014/main" id="{72A070A8-8EE7-1D93-F30C-0B427144A8E4}"/>
              </a:ext>
            </a:extLst>
          </p:cNvPr>
          <p:cNvSpPr/>
          <p:nvPr/>
        </p:nvSpPr>
        <p:spPr>
          <a:xfrm>
            <a:off x="4695712" y="211907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3" name="CaixaDeTexto 1132">
            <a:extLst>
              <a:ext uri="{FF2B5EF4-FFF2-40B4-BE49-F238E27FC236}">
                <a16:creationId xmlns:a16="http://schemas.microsoft.com/office/drawing/2014/main" id="{41282970-021B-E35B-10A3-6C16FBAB1909}"/>
              </a:ext>
            </a:extLst>
          </p:cNvPr>
          <p:cNvSpPr txBox="1"/>
          <p:nvPr/>
        </p:nvSpPr>
        <p:spPr>
          <a:xfrm>
            <a:off x="4983822" y="21010666"/>
            <a:ext cx="1014707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SEBRAE/NA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1" name="Agrupar 1130">
            <a:extLst>
              <a:ext uri="{FF2B5EF4-FFF2-40B4-BE49-F238E27FC236}">
                <a16:creationId xmlns:a16="http://schemas.microsoft.com/office/drawing/2014/main" id="{464BAB20-708D-E7E7-E07A-C78AE2F74DEB}"/>
              </a:ext>
            </a:extLst>
          </p:cNvPr>
          <p:cNvGrpSpPr/>
          <p:nvPr/>
        </p:nvGrpSpPr>
        <p:grpSpPr>
          <a:xfrm>
            <a:off x="4920673" y="21473506"/>
            <a:ext cx="1123385" cy="378193"/>
            <a:chOff x="8393995" y="23876267"/>
            <a:chExt cx="1749906" cy="633983"/>
          </a:xfrm>
        </p:grpSpPr>
        <p:pic>
          <p:nvPicPr>
            <p:cNvPr id="1128" name="Imagem 1127">
              <a:extLst>
                <a:ext uri="{FF2B5EF4-FFF2-40B4-BE49-F238E27FC236}">
                  <a16:creationId xmlns:a16="http://schemas.microsoft.com/office/drawing/2014/main" id="{325F9040-D2CF-561E-CBF3-CA987167EE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29" name="Imagem 1128">
              <a:extLst>
                <a:ext uri="{FF2B5EF4-FFF2-40B4-BE49-F238E27FC236}">
                  <a16:creationId xmlns:a16="http://schemas.microsoft.com/office/drawing/2014/main" id="{B2B2EC27-D546-5BA3-4313-12FD84F4E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30" name="Imagem 1129">
              <a:extLst>
                <a:ext uri="{FF2B5EF4-FFF2-40B4-BE49-F238E27FC236}">
                  <a16:creationId xmlns:a16="http://schemas.microsoft.com/office/drawing/2014/main" id="{696902B0-CE4B-3D9F-89A4-FF3426157F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34" name="CaixaDeTexto 1133">
            <a:extLst>
              <a:ext uri="{FF2B5EF4-FFF2-40B4-BE49-F238E27FC236}">
                <a16:creationId xmlns:a16="http://schemas.microsoft.com/office/drawing/2014/main" id="{66C89841-F619-3C37-C608-9B3597B5D6E2}"/>
              </a:ext>
            </a:extLst>
          </p:cNvPr>
          <p:cNvSpPr txBox="1"/>
          <p:nvPr/>
        </p:nvSpPr>
        <p:spPr>
          <a:xfrm>
            <a:off x="4675552" y="218918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5" name="Retângulo: Cantos Arredondados 1134">
            <a:extLst>
              <a:ext uri="{FF2B5EF4-FFF2-40B4-BE49-F238E27FC236}">
                <a16:creationId xmlns:a16="http://schemas.microsoft.com/office/drawing/2014/main" id="{ED917079-62F4-A1E2-3A2A-B5D9CC03CD77}"/>
              </a:ext>
            </a:extLst>
          </p:cNvPr>
          <p:cNvSpPr/>
          <p:nvPr/>
        </p:nvSpPr>
        <p:spPr>
          <a:xfrm>
            <a:off x="6645460" y="211907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6" name="CaixaDeTexto 1135">
            <a:extLst>
              <a:ext uri="{FF2B5EF4-FFF2-40B4-BE49-F238E27FC236}">
                <a16:creationId xmlns:a16="http://schemas.microsoft.com/office/drawing/2014/main" id="{2DA6B93D-408F-BD26-789C-6DD011A3E36B}"/>
              </a:ext>
            </a:extLst>
          </p:cNvPr>
          <p:cNvSpPr txBox="1"/>
          <p:nvPr/>
        </p:nvSpPr>
        <p:spPr>
          <a:xfrm>
            <a:off x="6933570" y="21010666"/>
            <a:ext cx="973029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SEBRAE/RS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7" name="Agrupar 1136">
            <a:extLst>
              <a:ext uri="{FF2B5EF4-FFF2-40B4-BE49-F238E27FC236}">
                <a16:creationId xmlns:a16="http://schemas.microsoft.com/office/drawing/2014/main" id="{14E52B6E-4876-AB3F-BEFF-C19293770BED}"/>
              </a:ext>
            </a:extLst>
          </p:cNvPr>
          <p:cNvGrpSpPr/>
          <p:nvPr/>
        </p:nvGrpSpPr>
        <p:grpSpPr>
          <a:xfrm>
            <a:off x="6870421" y="21473506"/>
            <a:ext cx="1123385" cy="378193"/>
            <a:chOff x="8393995" y="23876267"/>
            <a:chExt cx="1749906" cy="633983"/>
          </a:xfrm>
        </p:grpSpPr>
        <p:pic>
          <p:nvPicPr>
            <p:cNvPr id="1138" name="Imagem 1137">
              <a:extLst>
                <a:ext uri="{FF2B5EF4-FFF2-40B4-BE49-F238E27FC236}">
                  <a16:creationId xmlns:a16="http://schemas.microsoft.com/office/drawing/2014/main" id="{FC0F01EF-27D5-A4CA-4E7D-C7E28F1F4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39" name="Imagem 1138">
              <a:extLst>
                <a:ext uri="{FF2B5EF4-FFF2-40B4-BE49-F238E27FC236}">
                  <a16:creationId xmlns:a16="http://schemas.microsoft.com/office/drawing/2014/main" id="{15429A48-B3C5-14DB-2B60-7964012E4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0" name="Imagem 1139">
              <a:extLst>
                <a:ext uri="{FF2B5EF4-FFF2-40B4-BE49-F238E27FC236}">
                  <a16:creationId xmlns:a16="http://schemas.microsoft.com/office/drawing/2014/main" id="{70531C94-C544-E567-BF9E-B2CA6B4FA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1" name="CaixaDeTexto 1140">
            <a:extLst>
              <a:ext uri="{FF2B5EF4-FFF2-40B4-BE49-F238E27FC236}">
                <a16:creationId xmlns:a16="http://schemas.microsoft.com/office/drawing/2014/main" id="{5CA52997-E1A2-6216-32FF-B35A6D30E37F}"/>
              </a:ext>
            </a:extLst>
          </p:cNvPr>
          <p:cNvSpPr txBox="1"/>
          <p:nvPr/>
        </p:nvSpPr>
        <p:spPr>
          <a:xfrm>
            <a:off x="6625300" y="218918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2" name="Retângulo: Cantos Arredondados 1141">
            <a:extLst>
              <a:ext uri="{FF2B5EF4-FFF2-40B4-BE49-F238E27FC236}">
                <a16:creationId xmlns:a16="http://schemas.microsoft.com/office/drawing/2014/main" id="{6B8A9DA4-DBA8-8EF7-8147-03CC58A4721B}"/>
              </a:ext>
            </a:extLst>
          </p:cNvPr>
          <p:cNvSpPr/>
          <p:nvPr/>
        </p:nvSpPr>
        <p:spPr>
          <a:xfrm>
            <a:off x="10357087" y="211578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3" name="CaixaDeTexto 1142">
            <a:extLst>
              <a:ext uri="{FF2B5EF4-FFF2-40B4-BE49-F238E27FC236}">
                <a16:creationId xmlns:a16="http://schemas.microsoft.com/office/drawing/2014/main" id="{94C73FB5-085B-4B6B-6B29-8FEA24C55CF2}"/>
              </a:ext>
            </a:extLst>
          </p:cNvPr>
          <p:cNvSpPr txBox="1"/>
          <p:nvPr/>
        </p:nvSpPr>
        <p:spPr>
          <a:xfrm>
            <a:off x="10645197" y="20977795"/>
            <a:ext cx="1038752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SEBRAE/MG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44" name="Agrupar 1143">
            <a:extLst>
              <a:ext uri="{FF2B5EF4-FFF2-40B4-BE49-F238E27FC236}">
                <a16:creationId xmlns:a16="http://schemas.microsoft.com/office/drawing/2014/main" id="{C916EE77-24C7-4287-6695-DBCC3EC6FB49}"/>
              </a:ext>
            </a:extLst>
          </p:cNvPr>
          <p:cNvGrpSpPr/>
          <p:nvPr/>
        </p:nvGrpSpPr>
        <p:grpSpPr>
          <a:xfrm>
            <a:off x="10582048" y="21440635"/>
            <a:ext cx="1123385" cy="378193"/>
            <a:chOff x="8393995" y="23876267"/>
            <a:chExt cx="1749906" cy="633983"/>
          </a:xfrm>
        </p:grpSpPr>
        <p:pic>
          <p:nvPicPr>
            <p:cNvPr id="1145" name="Imagem 1144">
              <a:extLst>
                <a:ext uri="{FF2B5EF4-FFF2-40B4-BE49-F238E27FC236}">
                  <a16:creationId xmlns:a16="http://schemas.microsoft.com/office/drawing/2014/main" id="{9648C502-5872-9D99-9644-8E03D8925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46" name="Imagem 1145">
              <a:extLst>
                <a:ext uri="{FF2B5EF4-FFF2-40B4-BE49-F238E27FC236}">
                  <a16:creationId xmlns:a16="http://schemas.microsoft.com/office/drawing/2014/main" id="{846BB7D6-2DAA-7A82-5B33-2CEBC247F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7" name="Imagem 1146">
              <a:extLst>
                <a:ext uri="{FF2B5EF4-FFF2-40B4-BE49-F238E27FC236}">
                  <a16:creationId xmlns:a16="http://schemas.microsoft.com/office/drawing/2014/main" id="{3648C880-1DBD-0506-05BA-7D8690FE6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8" name="CaixaDeTexto 1147">
            <a:extLst>
              <a:ext uri="{FF2B5EF4-FFF2-40B4-BE49-F238E27FC236}">
                <a16:creationId xmlns:a16="http://schemas.microsoft.com/office/drawing/2014/main" id="{DAF09C45-82C0-D18E-57F7-1B5B5F46F861}"/>
              </a:ext>
            </a:extLst>
          </p:cNvPr>
          <p:cNvSpPr txBox="1"/>
          <p:nvPr/>
        </p:nvSpPr>
        <p:spPr>
          <a:xfrm>
            <a:off x="10336927" y="21858982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9" name="Retângulo: Cantos Arredondados 1148">
            <a:extLst>
              <a:ext uri="{FF2B5EF4-FFF2-40B4-BE49-F238E27FC236}">
                <a16:creationId xmlns:a16="http://schemas.microsoft.com/office/drawing/2014/main" id="{70B69FDB-3C71-93E3-20FA-2E55A8D52E69}"/>
              </a:ext>
            </a:extLst>
          </p:cNvPr>
          <p:cNvSpPr/>
          <p:nvPr/>
        </p:nvSpPr>
        <p:spPr>
          <a:xfrm>
            <a:off x="8486682" y="21160995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50" name="CaixaDeTexto 1149">
            <a:extLst>
              <a:ext uri="{FF2B5EF4-FFF2-40B4-BE49-F238E27FC236}">
                <a16:creationId xmlns:a16="http://schemas.microsoft.com/office/drawing/2014/main" id="{DFB550A5-2087-5A18-1067-1A35D7B4A673}"/>
              </a:ext>
            </a:extLst>
          </p:cNvPr>
          <p:cNvSpPr txBox="1"/>
          <p:nvPr/>
        </p:nvSpPr>
        <p:spPr>
          <a:xfrm>
            <a:off x="8774792" y="20980924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SEBRAE/PR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1" name="Agrupar 1150">
            <a:extLst>
              <a:ext uri="{FF2B5EF4-FFF2-40B4-BE49-F238E27FC236}">
                <a16:creationId xmlns:a16="http://schemas.microsoft.com/office/drawing/2014/main" id="{4BA18617-D18D-2F3E-F5C4-DCAFF0A91E0F}"/>
              </a:ext>
            </a:extLst>
          </p:cNvPr>
          <p:cNvGrpSpPr/>
          <p:nvPr/>
        </p:nvGrpSpPr>
        <p:grpSpPr>
          <a:xfrm>
            <a:off x="8711643" y="21443764"/>
            <a:ext cx="1123385" cy="378193"/>
            <a:chOff x="8393995" y="23876267"/>
            <a:chExt cx="1749906" cy="633983"/>
          </a:xfrm>
        </p:grpSpPr>
        <p:pic>
          <p:nvPicPr>
            <p:cNvPr id="1152" name="Imagem 1151">
              <a:extLst>
                <a:ext uri="{FF2B5EF4-FFF2-40B4-BE49-F238E27FC236}">
                  <a16:creationId xmlns:a16="http://schemas.microsoft.com/office/drawing/2014/main" id="{01107640-AA72-77FE-0C56-08031CA21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53" name="Imagem 1152">
              <a:extLst>
                <a:ext uri="{FF2B5EF4-FFF2-40B4-BE49-F238E27FC236}">
                  <a16:creationId xmlns:a16="http://schemas.microsoft.com/office/drawing/2014/main" id="{A3535366-E10F-3082-30EB-BE71F8E21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54" name="Imagem 1153">
              <a:extLst>
                <a:ext uri="{FF2B5EF4-FFF2-40B4-BE49-F238E27FC236}">
                  <a16:creationId xmlns:a16="http://schemas.microsoft.com/office/drawing/2014/main" id="{B93067C1-206C-5752-D5BB-86FDBDC79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55" name="CaixaDeTexto 1154">
            <a:extLst>
              <a:ext uri="{FF2B5EF4-FFF2-40B4-BE49-F238E27FC236}">
                <a16:creationId xmlns:a16="http://schemas.microsoft.com/office/drawing/2014/main" id="{27459DD2-F5B5-748D-B5BD-1E3AF0F8E3F3}"/>
              </a:ext>
            </a:extLst>
          </p:cNvPr>
          <p:cNvSpPr txBox="1"/>
          <p:nvPr/>
        </p:nvSpPr>
        <p:spPr>
          <a:xfrm>
            <a:off x="779238" y="22124295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6" name="CaixaDeTexto 1155">
            <a:extLst>
              <a:ext uri="{FF2B5EF4-FFF2-40B4-BE49-F238E27FC236}">
                <a16:creationId xmlns:a16="http://schemas.microsoft.com/office/drawing/2014/main" id="{275747DA-A83F-E12C-33D6-338A86DA61F3}"/>
              </a:ext>
            </a:extLst>
          </p:cNvPr>
          <p:cNvSpPr txBox="1"/>
          <p:nvPr/>
        </p:nvSpPr>
        <p:spPr>
          <a:xfrm>
            <a:off x="8444347" y="218918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7" name="CaixaDeTexto 1156">
            <a:extLst>
              <a:ext uri="{FF2B5EF4-FFF2-40B4-BE49-F238E27FC236}">
                <a16:creationId xmlns:a16="http://schemas.microsoft.com/office/drawing/2014/main" id="{9D05206C-754D-CAE1-A5B1-6AAC566BE2EF}"/>
              </a:ext>
            </a:extLst>
          </p:cNvPr>
          <p:cNvSpPr txBox="1"/>
          <p:nvPr/>
        </p:nvSpPr>
        <p:spPr>
          <a:xfrm>
            <a:off x="12338349" y="21448263"/>
            <a:ext cx="360682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...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8" name="Conector de Seta Reta 1157">
            <a:extLst>
              <a:ext uri="{FF2B5EF4-FFF2-40B4-BE49-F238E27FC236}">
                <a16:creationId xmlns:a16="http://schemas.microsoft.com/office/drawing/2014/main" id="{A8CFB204-F674-890A-0851-13692EF6BBFF}"/>
              </a:ext>
            </a:extLst>
          </p:cNvPr>
          <p:cNvCxnSpPr>
            <a:cxnSpLocks/>
          </p:cNvCxnSpPr>
          <p:nvPr/>
        </p:nvCxnSpPr>
        <p:spPr>
          <a:xfrm flipV="1">
            <a:off x="8646829" y="20108891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CaixaDeTexto 1158">
            <a:extLst>
              <a:ext uri="{FF2B5EF4-FFF2-40B4-BE49-F238E27FC236}">
                <a16:creationId xmlns:a16="http://schemas.microsoft.com/office/drawing/2014/main" id="{D42E36E0-565A-CAE0-CF6B-9242A80069C5}"/>
              </a:ext>
            </a:extLst>
          </p:cNvPr>
          <p:cNvSpPr txBox="1"/>
          <p:nvPr/>
        </p:nvSpPr>
        <p:spPr>
          <a:xfrm>
            <a:off x="8004865" y="20184695"/>
            <a:ext cx="28578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Sharing (endpoint)</a:t>
            </a:r>
          </a:p>
        </p:txBody>
      </p:sp>
      <p:cxnSp>
        <p:nvCxnSpPr>
          <p:cNvPr id="1161" name="Conector de Seta Reta 1160">
            <a:extLst>
              <a:ext uri="{FF2B5EF4-FFF2-40B4-BE49-F238E27FC236}">
                <a16:creationId xmlns:a16="http://schemas.microsoft.com/office/drawing/2014/main" id="{0D13812B-F498-8C82-ECEE-7242B622A1D4}"/>
              </a:ext>
            </a:extLst>
          </p:cNvPr>
          <p:cNvCxnSpPr>
            <a:cxnSpLocks/>
          </p:cNvCxnSpPr>
          <p:nvPr/>
        </p:nvCxnSpPr>
        <p:spPr>
          <a:xfrm flipV="1">
            <a:off x="11948008" y="16308056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Conector de Seta Reta 1162">
            <a:extLst>
              <a:ext uri="{FF2B5EF4-FFF2-40B4-BE49-F238E27FC236}">
                <a16:creationId xmlns:a16="http://schemas.microsoft.com/office/drawing/2014/main" id="{D39DC83F-97B7-C6C3-DE2F-C460FC895319}"/>
              </a:ext>
            </a:extLst>
          </p:cNvPr>
          <p:cNvCxnSpPr>
            <a:cxnSpLocks/>
          </p:cNvCxnSpPr>
          <p:nvPr/>
        </p:nvCxnSpPr>
        <p:spPr>
          <a:xfrm>
            <a:off x="11686509" y="16346019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Conector de Seta Reta 1163">
            <a:extLst>
              <a:ext uri="{FF2B5EF4-FFF2-40B4-BE49-F238E27FC236}">
                <a16:creationId xmlns:a16="http://schemas.microsoft.com/office/drawing/2014/main" id="{F6F1C36B-D0CD-D98D-AD5D-7BCE0C4D6EB2}"/>
              </a:ext>
            </a:extLst>
          </p:cNvPr>
          <p:cNvCxnSpPr>
            <a:cxnSpLocks/>
          </p:cNvCxnSpPr>
          <p:nvPr/>
        </p:nvCxnSpPr>
        <p:spPr>
          <a:xfrm flipV="1">
            <a:off x="11872927" y="17771187"/>
            <a:ext cx="9342" cy="5794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Conector de Seta Reta 1164">
            <a:extLst>
              <a:ext uri="{FF2B5EF4-FFF2-40B4-BE49-F238E27FC236}">
                <a16:creationId xmlns:a16="http://schemas.microsoft.com/office/drawing/2014/main" id="{C1EBB45F-DB3B-E125-A842-FAEDD99D1C27}"/>
              </a:ext>
            </a:extLst>
          </p:cNvPr>
          <p:cNvCxnSpPr>
            <a:cxnSpLocks/>
          </p:cNvCxnSpPr>
          <p:nvPr/>
        </p:nvCxnSpPr>
        <p:spPr>
          <a:xfrm>
            <a:off x="11586028" y="17717395"/>
            <a:ext cx="0" cy="56698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ector de Seta Reta 1165">
            <a:extLst>
              <a:ext uri="{FF2B5EF4-FFF2-40B4-BE49-F238E27FC236}">
                <a16:creationId xmlns:a16="http://schemas.microsoft.com/office/drawing/2014/main" id="{155546A7-3C6A-1049-4401-BC6A2DDF8B19}"/>
              </a:ext>
            </a:extLst>
          </p:cNvPr>
          <p:cNvCxnSpPr>
            <a:cxnSpLocks/>
          </p:cNvCxnSpPr>
          <p:nvPr/>
        </p:nvCxnSpPr>
        <p:spPr>
          <a:xfrm flipV="1">
            <a:off x="7188497" y="17787930"/>
            <a:ext cx="851" cy="5232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Conector de Seta Reta 1166">
            <a:extLst>
              <a:ext uri="{FF2B5EF4-FFF2-40B4-BE49-F238E27FC236}">
                <a16:creationId xmlns:a16="http://schemas.microsoft.com/office/drawing/2014/main" id="{346FC720-5894-824E-E716-1DB6E24E6A4E}"/>
              </a:ext>
            </a:extLst>
          </p:cNvPr>
          <p:cNvCxnSpPr>
            <a:cxnSpLocks/>
          </p:cNvCxnSpPr>
          <p:nvPr/>
        </p:nvCxnSpPr>
        <p:spPr>
          <a:xfrm>
            <a:off x="6937529" y="17742670"/>
            <a:ext cx="0" cy="54171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3" name="Imagem 15">
            <a:extLst>
              <a:ext uri="{FF2B5EF4-FFF2-40B4-BE49-F238E27FC236}">
                <a16:creationId xmlns:a16="http://schemas.microsoft.com/office/drawing/2014/main" id="{2412D0F4-9B86-4F93-27CA-ABC6605F09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42778" y="15745200"/>
            <a:ext cx="409572" cy="392417"/>
          </a:xfrm>
          <a:prstGeom prst="rect">
            <a:avLst/>
          </a:prstGeom>
        </p:spPr>
      </p:pic>
      <p:sp>
        <p:nvSpPr>
          <p:cNvPr id="1174" name="CaixaDeTexto 1173">
            <a:extLst>
              <a:ext uri="{FF2B5EF4-FFF2-40B4-BE49-F238E27FC236}">
                <a16:creationId xmlns:a16="http://schemas.microsoft.com/office/drawing/2014/main" id="{B5772093-F85D-872D-639C-350E42241AF9}"/>
              </a:ext>
            </a:extLst>
          </p:cNvPr>
          <p:cNvSpPr txBox="1"/>
          <p:nvPr/>
        </p:nvSpPr>
        <p:spPr>
          <a:xfrm>
            <a:off x="5110022" y="15781118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9" name="Imagem 1178">
            <a:extLst>
              <a:ext uri="{FF2B5EF4-FFF2-40B4-BE49-F238E27FC236}">
                <a16:creationId xmlns:a16="http://schemas.microsoft.com/office/drawing/2014/main" id="{4CC0061E-4E83-2668-11A8-D07E47D9F7D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62631" y="18766681"/>
            <a:ext cx="876422" cy="619211"/>
          </a:xfrm>
          <a:prstGeom prst="rect">
            <a:avLst/>
          </a:prstGeom>
        </p:spPr>
      </p:pic>
      <p:pic>
        <p:nvPicPr>
          <p:cNvPr id="1181" name="Imagem 1180">
            <a:extLst>
              <a:ext uri="{FF2B5EF4-FFF2-40B4-BE49-F238E27FC236}">
                <a16:creationId xmlns:a16="http://schemas.microsoft.com/office/drawing/2014/main" id="{02D0FB70-40C7-CDB5-6106-C1C4FD04654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4072" t="-153" r="19479" b="40453"/>
          <a:stretch/>
        </p:blipFill>
        <p:spPr>
          <a:xfrm>
            <a:off x="9088487" y="17254056"/>
            <a:ext cx="473382" cy="392417"/>
          </a:xfrm>
          <a:prstGeom prst="rect">
            <a:avLst/>
          </a:prstGeom>
        </p:spPr>
      </p:pic>
      <p:pic>
        <p:nvPicPr>
          <p:cNvPr id="1182" name="Imagem 1181">
            <a:extLst>
              <a:ext uri="{FF2B5EF4-FFF2-40B4-BE49-F238E27FC236}">
                <a16:creationId xmlns:a16="http://schemas.microsoft.com/office/drawing/2014/main" id="{55694C43-0BC8-6AE8-155E-3103863B55F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73904" r="6309"/>
          <a:stretch/>
        </p:blipFill>
        <p:spPr>
          <a:xfrm>
            <a:off x="9611584" y="17425507"/>
            <a:ext cx="580138" cy="171537"/>
          </a:xfrm>
          <a:prstGeom prst="rect">
            <a:avLst/>
          </a:prstGeom>
        </p:spPr>
      </p:pic>
      <p:pic>
        <p:nvPicPr>
          <p:cNvPr id="1183" name="Imagem 638">
            <a:extLst>
              <a:ext uri="{FF2B5EF4-FFF2-40B4-BE49-F238E27FC236}">
                <a16:creationId xmlns:a16="http://schemas.microsoft.com/office/drawing/2014/main" id="{578BE8A1-0F73-A8E7-E189-627A588B4C8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7853236" y="16528980"/>
            <a:ext cx="1005888" cy="320212"/>
          </a:xfrm>
          <a:prstGeom prst="rect">
            <a:avLst/>
          </a:prstGeom>
        </p:spPr>
      </p:pic>
      <p:pic>
        <p:nvPicPr>
          <p:cNvPr id="1184" name="Imagem 638">
            <a:extLst>
              <a:ext uri="{FF2B5EF4-FFF2-40B4-BE49-F238E27FC236}">
                <a16:creationId xmlns:a16="http://schemas.microsoft.com/office/drawing/2014/main" id="{71F4F541-1CD6-2122-FE10-CAA9574D04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9909197" y="16554909"/>
            <a:ext cx="1005888" cy="320212"/>
          </a:xfrm>
          <a:prstGeom prst="rect">
            <a:avLst/>
          </a:prstGeom>
        </p:spPr>
      </p:pic>
      <p:pic>
        <p:nvPicPr>
          <p:cNvPr id="1185" name="Imagem 638">
            <a:extLst>
              <a:ext uri="{FF2B5EF4-FFF2-40B4-BE49-F238E27FC236}">
                <a16:creationId xmlns:a16="http://schemas.microsoft.com/office/drawing/2014/main" id="{C7DA0B6B-8D58-33CC-7917-4A1F3E670BE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1979650" y="16579871"/>
            <a:ext cx="1005888" cy="320212"/>
          </a:xfrm>
          <a:prstGeom prst="rect">
            <a:avLst/>
          </a:prstGeom>
        </p:spPr>
      </p:pic>
      <p:pic>
        <p:nvPicPr>
          <p:cNvPr id="118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28223D15-CC1B-3D1F-3FA5-93359428A09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129030" y="19155990"/>
            <a:ext cx="770677" cy="531692"/>
          </a:xfrm>
          <a:prstGeom prst="rect">
            <a:avLst/>
          </a:prstGeom>
        </p:spPr>
      </p:pic>
      <p:sp>
        <p:nvSpPr>
          <p:cNvPr id="1187" name="CaixaDeTexto 1186">
            <a:extLst>
              <a:ext uri="{FF2B5EF4-FFF2-40B4-BE49-F238E27FC236}">
                <a16:creationId xmlns:a16="http://schemas.microsoft.com/office/drawing/2014/main" id="{84562968-599C-AA7E-DC4B-436FC4DB5841}"/>
              </a:ext>
            </a:extLst>
          </p:cNvPr>
          <p:cNvSpPr txBox="1"/>
          <p:nvPr/>
        </p:nvSpPr>
        <p:spPr>
          <a:xfrm>
            <a:off x="13781779" y="19619760"/>
            <a:ext cx="1610821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Sql Server Dedicated ou Serverless</a:t>
            </a:r>
          </a:p>
        </p:txBody>
      </p:sp>
      <p:pic>
        <p:nvPicPr>
          <p:cNvPr id="1188" name="Imagem 1187">
            <a:extLst>
              <a:ext uri="{FF2B5EF4-FFF2-40B4-BE49-F238E27FC236}">
                <a16:creationId xmlns:a16="http://schemas.microsoft.com/office/drawing/2014/main" id="{C555DE89-D0EE-5A20-A66C-85D9ED43F89B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96" t="-1658" r="17098" b="26819"/>
          <a:stretch/>
        </p:blipFill>
        <p:spPr>
          <a:xfrm>
            <a:off x="14228084" y="18439893"/>
            <a:ext cx="571547" cy="471988"/>
          </a:xfrm>
          <a:prstGeom prst="rect">
            <a:avLst/>
          </a:prstGeom>
        </p:spPr>
      </p:pic>
      <p:sp>
        <p:nvSpPr>
          <p:cNvPr id="1189" name="CaixaDeTexto 1188">
            <a:extLst>
              <a:ext uri="{FF2B5EF4-FFF2-40B4-BE49-F238E27FC236}">
                <a16:creationId xmlns:a16="http://schemas.microsoft.com/office/drawing/2014/main" id="{60CFC1DF-A60D-FCEB-3704-858B3175F9BD}"/>
              </a:ext>
            </a:extLst>
          </p:cNvPr>
          <p:cNvSpPr txBox="1"/>
          <p:nvPr/>
        </p:nvSpPr>
        <p:spPr>
          <a:xfrm>
            <a:off x="13891788" y="18805241"/>
            <a:ext cx="1212692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Cubos OLAP</a:t>
            </a:r>
          </a:p>
        </p:txBody>
      </p:sp>
      <p:cxnSp>
        <p:nvCxnSpPr>
          <p:cNvPr id="1194" name="Conector: Angulado 1193">
            <a:extLst>
              <a:ext uri="{FF2B5EF4-FFF2-40B4-BE49-F238E27FC236}">
                <a16:creationId xmlns:a16="http://schemas.microsoft.com/office/drawing/2014/main" id="{748BB890-50FA-E354-D1A9-E6CFA44FEB2D}"/>
              </a:ext>
            </a:extLst>
          </p:cNvPr>
          <p:cNvCxnSpPr>
            <a:cxnSpLocks/>
            <a:stCxn id="1098" idx="3"/>
            <a:endCxn id="1097" idx="3"/>
          </p:cNvCxnSpPr>
          <p:nvPr/>
        </p:nvCxnSpPr>
        <p:spPr>
          <a:xfrm>
            <a:off x="15485409" y="16826355"/>
            <a:ext cx="3582" cy="2348788"/>
          </a:xfrm>
          <a:prstGeom prst="bentConnector3">
            <a:avLst>
              <a:gd name="adj1" fmla="val 648191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1" name="Imagem 1200">
            <a:extLst>
              <a:ext uri="{FF2B5EF4-FFF2-40B4-BE49-F238E27FC236}">
                <a16:creationId xmlns:a16="http://schemas.microsoft.com/office/drawing/2014/main" id="{1D087EF8-77B9-3E91-B8CB-38BE6054D04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22404" y="17215887"/>
            <a:ext cx="658581" cy="509302"/>
          </a:xfrm>
          <a:prstGeom prst="rect">
            <a:avLst/>
          </a:prstGeom>
        </p:spPr>
      </p:pic>
      <p:grpSp>
        <p:nvGrpSpPr>
          <p:cNvPr id="1209" name="Agrupar 1208">
            <a:extLst>
              <a:ext uri="{FF2B5EF4-FFF2-40B4-BE49-F238E27FC236}">
                <a16:creationId xmlns:a16="http://schemas.microsoft.com/office/drawing/2014/main" id="{8C47C0DB-F721-8C70-200C-3E4891D35DB1}"/>
              </a:ext>
            </a:extLst>
          </p:cNvPr>
          <p:cNvGrpSpPr/>
          <p:nvPr/>
        </p:nvGrpSpPr>
        <p:grpSpPr>
          <a:xfrm>
            <a:off x="13668787" y="17532488"/>
            <a:ext cx="505114" cy="528447"/>
            <a:chOff x="23971966" y="19505918"/>
            <a:chExt cx="505114" cy="528447"/>
          </a:xfrm>
        </p:grpSpPr>
        <p:pic>
          <p:nvPicPr>
            <p:cNvPr id="1208" name="Imagem 1207">
              <a:extLst>
                <a:ext uri="{FF2B5EF4-FFF2-40B4-BE49-F238E27FC236}">
                  <a16:creationId xmlns:a16="http://schemas.microsoft.com/office/drawing/2014/main" id="{DC70009D-5A1F-C83A-F8DA-58238C6BD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7226" t="2127" r="50444" b="6772"/>
            <a:stretch/>
          </p:blipFill>
          <p:spPr>
            <a:xfrm>
              <a:off x="23971966" y="19505918"/>
              <a:ext cx="505114" cy="528447"/>
            </a:xfrm>
            <a:prstGeom prst="rect">
              <a:avLst/>
            </a:prstGeom>
          </p:spPr>
        </p:pic>
        <p:pic>
          <p:nvPicPr>
            <p:cNvPr id="1207" name="Imagem 1206">
              <a:extLst>
                <a:ext uri="{FF2B5EF4-FFF2-40B4-BE49-F238E27FC236}">
                  <a16:creationId xmlns:a16="http://schemas.microsoft.com/office/drawing/2014/main" id="{C72417A8-431F-9189-E901-278D05D5A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4029393" y="19638248"/>
              <a:ext cx="390008" cy="263786"/>
            </a:xfrm>
            <a:prstGeom prst="rect">
              <a:avLst/>
            </a:prstGeom>
          </p:spPr>
        </p:pic>
      </p:grpSp>
      <p:sp>
        <p:nvSpPr>
          <p:cNvPr id="1210" name="Retângulo 1209">
            <a:extLst>
              <a:ext uri="{FF2B5EF4-FFF2-40B4-BE49-F238E27FC236}">
                <a16:creationId xmlns:a16="http://schemas.microsoft.com/office/drawing/2014/main" id="{BC88D307-6914-581E-F6FF-7E1C6ABA9A4F}"/>
              </a:ext>
            </a:extLst>
          </p:cNvPr>
          <p:cNvSpPr/>
          <p:nvPr/>
        </p:nvSpPr>
        <p:spPr>
          <a:xfrm>
            <a:off x="14203845" y="17612858"/>
            <a:ext cx="1363737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Binários de modelos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Experimentos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Métricas de desempenho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Versionamento</a:t>
            </a:r>
            <a:endParaRPr lang="pt-BR" sz="1000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1211" name="Retângulo 1210">
            <a:extLst>
              <a:ext uri="{FF2B5EF4-FFF2-40B4-BE49-F238E27FC236}">
                <a16:creationId xmlns:a16="http://schemas.microsoft.com/office/drawing/2014/main" id="{3C83D94B-903F-AB44-BE5C-2A49E3B231ED}"/>
              </a:ext>
            </a:extLst>
          </p:cNvPr>
          <p:cNvSpPr/>
          <p:nvPr/>
        </p:nvSpPr>
        <p:spPr>
          <a:xfrm>
            <a:off x="14597126" y="16279171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Relatórios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Dashboards</a:t>
            </a:r>
          </a:p>
        </p:txBody>
      </p:sp>
      <p:sp>
        <p:nvSpPr>
          <p:cNvPr id="1212" name="Retângulo 1211">
            <a:extLst>
              <a:ext uri="{FF2B5EF4-FFF2-40B4-BE49-F238E27FC236}">
                <a16:creationId xmlns:a16="http://schemas.microsoft.com/office/drawing/2014/main" id="{45E8BDE4-918D-4F16-60DE-6F858F5C5C31}"/>
              </a:ext>
            </a:extLst>
          </p:cNvPr>
          <p:cNvSpPr/>
          <p:nvPr/>
        </p:nvSpPr>
        <p:spPr>
          <a:xfrm>
            <a:off x="14636095" y="17119102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Notebooks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8C0E66C-3946-9E87-C212-95A6A5A44518}"/>
              </a:ext>
            </a:extLst>
          </p:cNvPr>
          <p:cNvSpPr/>
          <p:nvPr/>
        </p:nvSpPr>
        <p:spPr>
          <a:xfrm>
            <a:off x="21421752" y="16693602"/>
            <a:ext cx="8720796" cy="80776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4D1111C-28E5-D4BC-9644-5087405AED81}"/>
              </a:ext>
            </a:extLst>
          </p:cNvPr>
          <p:cNvSpPr txBox="1">
            <a:spLocks/>
          </p:cNvSpPr>
          <p:nvPr/>
        </p:nvSpPr>
        <p:spPr>
          <a:xfrm>
            <a:off x="18297474" y="14464546"/>
            <a:ext cx="4508465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(Todos)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84B5F54-9E07-3270-6025-91FE0C848A83}"/>
              </a:ext>
            </a:extLst>
          </p:cNvPr>
          <p:cNvSpPr/>
          <p:nvPr/>
        </p:nvSpPr>
        <p:spPr>
          <a:xfrm>
            <a:off x="17649577" y="14655564"/>
            <a:ext cx="602654" cy="5693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2</a:t>
            </a:r>
            <a:endParaRPr lang="pt-BR" sz="35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81EF36-827A-E374-7C67-BC8F58A5E986}"/>
              </a:ext>
            </a:extLst>
          </p:cNvPr>
          <p:cNvSpPr txBox="1"/>
          <p:nvPr/>
        </p:nvSpPr>
        <p:spPr>
          <a:xfrm>
            <a:off x="19137532" y="17008390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Relacional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5C8AFC8-8443-0E39-15FF-A1FA82A54827}"/>
              </a:ext>
            </a:extLst>
          </p:cNvPr>
          <p:cNvSpPr/>
          <p:nvPr/>
        </p:nvSpPr>
        <p:spPr>
          <a:xfrm>
            <a:off x="18456170" y="19702561"/>
            <a:ext cx="1245744" cy="1658120"/>
          </a:xfrm>
          <a:prstGeom prst="roundRect">
            <a:avLst>
              <a:gd name="adj" fmla="val 11957"/>
            </a:avLst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A357A6-C8E1-F380-49A8-D1792A6F2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1399" y="20004671"/>
            <a:ext cx="504906" cy="56165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BE1418F-4FD6-4683-BED0-9DB45A557139}"/>
              </a:ext>
            </a:extLst>
          </p:cNvPr>
          <p:cNvSpPr txBox="1"/>
          <p:nvPr/>
        </p:nvSpPr>
        <p:spPr>
          <a:xfrm>
            <a:off x="18375857" y="19434208"/>
            <a:ext cx="1420460" cy="307779"/>
          </a:xfrm>
          <a:prstGeom prst="rect">
            <a:avLst/>
          </a:prstGeom>
          <a:noFill/>
        </p:spPr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Object Storages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39C1C43-5448-5D7E-60DC-2AF869991F86}"/>
              </a:ext>
            </a:extLst>
          </p:cNvPr>
          <p:cNvSpPr/>
          <p:nvPr/>
        </p:nvSpPr>
        <p:spPr>
          <a:xfrm>
            <a:off x="17976699" y="16821301"/>
            <a:ext cx="2248183" cy="46373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D90D19-EEED-EEE3-B12A-1D1D27661B65}"/>
              </a:ext>
            </a:extLst>
          </p:cNvPr>
          <p:cNvSpPr txBox="1"/>
          <p:nvPr/>
        </p:nvSpPr>
        <p:spPr>
          <a:xfrm rot="5400000">
            <a:off x="19379157" y="18971987"/>
            <a:ext cx="1700792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>
                <a:latin typeface="Barlow" panose="00000500000000000000" pitchFamily="2" charset="0"/>
              </a:rPr>
              <a:t>AMBIENTE EXTERNO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E31C52-8737-BA4C-F462-0CAA63465EEE}"/>
              </a:ext>
            </a:extLst>
          </p:cNvPr>
          <p:cNvSpPr txBox="1"/>
          <p:nvPr/>
        </p:nvSpPr>
        <p:spPr>
          <a:xfrm>
            <a:off x="18564142" y="18354066"/>
            <a:ext cx="1002301" cy="96180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SME</a:t>
            </a:r>
            <a:endParaRPr lang="pt-BR" i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</a:endParaRP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DataHub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Etc..</a:t>
            </a:r>
            <a:endParaRPr lang="pt-BR" sz="1100" i="1" noProof="1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F31EA3-2070-5937-1AA5-E42BC423635F}"/>
              </a:ext>
            </a:extLst>
          </p:cNvPr>
          <p:cNvSpPr txBox="1"/>
          <p:nvPr/>
        </p:nvSpPr>
        <p:spPr>
          <a:xfrm>
            <a:off x="18520539" y="20603090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Json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531C241-5AB7-0C8C-8A00-2FF8FAC28561}"/>
              </a:ext>
            </a:extLst>
          </p:cNvPr>
          <p:cNvSpPr/>
          <p:nvPr/>
        </p:nvSpPr>
        <p:spPr>
          <a:xfrm>
            <a:off x="21331219" y="19548977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A4731D5-B11F-6A3B-9B0D-A019E8D31896}"/>
              </a:ext>
            </a:extLst>
          </p:cNvPr>
          <p:cNvSpPr/>
          <p:nvPr/>
        </p:nvSpPr>
        <p:spPr>
          <a:xfrm>
            <a:off x="23303178" y="19963362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9AEDCE7-3F83-D37C-D075-952928D040CC}"/>
              </a:ext>
            </a:extLst>
          </p:cNvPr>
          <p:cNvSpPr txBox="1"/>
          <p:nvPr/>
        </p:nvSpPr>
        <p:spPr>
          <a:xfrm>
            <a:off x="23660678" y="19818107"/>
            <a:ext cx="817538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BRONZE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8636739-1A1F-9C16-B228-6F93B37EF497}"/>
              </a:ext>
            </a:extLst>
          </p:cNvPr>
          <p:cNvSpPr txBox="1"/>
          <p:nvPr/>
        </p:nvSpPr>
        <p:spPr>
          <a:xfrm>
            <a:off x="21223513" y="19605705"/>
            <a:ext cx="2395388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Object Storage/Lakehouse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169FF493-5F87-3CB9-860A-0FAA462AE302}"/>
              </a:ext>
            </a:extLst>
          </p:cNvPr>
          <p:cNvSpPr/>
          <p:nvPr/>
        </p:nvSpPr>
        <p:spPr>
          <a:xfrm>
            <a:off x="25660095" y="19961919"/>
            <a:ext cx="1688028" cy="1006206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64BEC24-0DDF-8741-6AA6-BCAD493F1FAF}"/>
              </a:ext>
            </a:extLst>
          </p:cNvPr>
          <p:cNvSpPr txBox="1"/>
          <p:nvPr/>
        </p:nvSpPr>
        <p:spPr>
          <a:xfrm>
            <a:off x="26109041" y="19806564"/>
            <a:ext cx="83218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SILVER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49785A0-D20F-7BA5-3B3E-628E8A1F3A58}"/>
              </a:ext>
            </a:extLst>
          </p:cNvPr>
          <p:cNvSpPr/>
          <p:nvPr/>
        </p:nvSpPr>
        <p:spPr>
          <a:xfrm>
            <a:off x="27920879" y="19921843"/>
            <a:ext cx="1573308" cy="104628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BCF1294-0BFC-8317-93EA-3BF33C9D0FC4}"/>
              </a:ext>
            </a:extLst>
          </p:cNvPr>
          <p:cNvSpPr txBox="1"/>
          <p:nvPr/>
        </p:nvSpPr>
        <p:spPr>
          <a:xfrm>
            <a:off x="28264790" y="19776588"/>
            <a:ext cx="865721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GOLD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150FF2AA-65D3-85C7-BF72-EE1BA92731C2}"/>
              </a:ext>
            </a:extLst>
          </p:cNvPr>
          <p:cNvSpPr/>
          <p:nvPr/>
        </p:nvSpPr>
        <p:spPr>
          <a:xfrm>
            <a:off x="17998230" y="16085953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EXPLORAÇÃO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(Fontes de dados)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F1B42CC2-0B0F-B54D-5B31-80AC0CA31DD2}"/>
              </a:ext>
            </a:extLst>
          </p:cNvPr>
          <p:cNvSpPr/>
          <p:nvPr/>
        </p:nvSpPr>
        <p:spPr>
          <a:xfrm>
            <a:off x="23417508" y="16839919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latin typeface="Barlow" panose="00000500000000000000" pitchFamily="2" charset="0"/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padronização em delta lake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09491DE4-607E-8AB6-D627-107AB8D370E6}"/>
              </a:ext>
            </a:extLst>
          </p:cNvPr>
          <p:cNvSpPr/>
          <p:nvPr/>
        </p:nvSpPr>
        <p:spPr>
          <a:xfrm>
            <a:off x="25116897" y="16846949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Tabelas Dim e Fact</a:t>
            </a:r>
          </a:p>
        </p:txBody>
      </p: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DC2E06A8-6126-0BA4-0E41-460322FBA71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0205424" y="17097484"/>
            <a:ext cx="1216328" cy="4420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>
            <a:extLst>
              <a:ext uri="{FF2B5EF4-FFF2-40B4-BE49-F238E27FC236}">
                <a16:creationId xmlns:a16="http://schemas.microsoft.com/office/drawing/2014/main" id="{38F4A272-C06F-2E86-BED2-B9055F1327A2}"/>
              </a:ext>
            </a:extLst>
          </p:cNvPr>
          <p:cNvSpPr/>
          <p:nvPr/>
        </p:nvSpPr>
        <p:spPr>
          <a:xfrm>
            <a:off x="27505834" y="16844950"/>
            <a:ext cx="2636714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Análise de dados Machine Learming</a:t>
            </a:r>
            <a:endParaRPr lang="pt-BR" sz="2250" dirty="0">
              <a:latin typeface="Barlow" panose="00000500000000000000" pitchFamily="2" charset="0"/>
            </a:endParaRP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09E2C944-4B59-947B-8BF8-FB2DF44C28D0}"/>
              </a:ext>
            </a:extLst>
          </p:cNvPr>
          <p:cNvSpPr txBox="1"/>
          <p:nvPr/>
        </p:nvSpPr>
        <p:spPr>
          <a:xfrm>
            <a:off x="18300289" y="16993857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NoSQL</a:t>
            </a:r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C61EFEED-8FC4-5ADC-D322-3FCC3811E2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32573" y="17483016"/>
            <a:ext cx="697384" cy="674519"/>
          </a:xfrm>
          <a:prstGeom prst="rect">
            <a:avLst/>
          </a:prstGeom>
        </p:spPr>
      </p:pic>
      <p:pic>
        <p:nvPicPr>
          <p:cNvPr id="78" name="Imagem 77">
            <a:extLst>
              <a:ext uri="{FF2B5EF4-FFF2-40B4-BE49-F238E27FC236}">
                <a16:creationId xmlns:a16="http://schemas.microsoft.com/office/drawing/2014/main" id="{C363D200-BB3C-53DB-6124-18639E8827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64514" y="17327250"/>
            <a:ext cx="1443480" cy="945729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id="{E466022D-72DA-B08D-EC54-429FABDCEBDD}"/>
              </a:ext>
            </a:extLst>
          </p:cNvPr>
          <p:cNvSpPr txBox="1"/>
          <p:nvPr/>
        </p:nvSpPr>
        <p:spPr>
          <a:xfrm>
            <a:off x="21638561" y="16541897"/>
            <a:ext cx="1925212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Pipeline (Orquestração)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1C869BD3-A143-2901-7BE8-6D92B5BB7529}"/>
              </a:ext>
            </a:extLst>
          </p:cNvPr>
          <p:cNvSpPr/>
          <p:nvPr/>
        </p:nvSpPr>
        <p:spPr>
          <a:xfrm>
            <a:off x="24506284" y="16584941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Barlow" panose="00000500000000000000" pitchFamily="2" charset="0"/>
              </a:rPr>
              <a:t>1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4E9C8171-3516-C14F-7D4C-EB31C6870495}"/>
              </a:ext>
            </a:extLst>
          </p:cNvPr>
          <p:cNvSpPr/>
          <p:nvPr/>
        </p:nvSpPr>
        <p:spPr>
          <a:xfrm>
            <a:off x="26433792" y="16524081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Barlow" panose="00000500000000000000" pitchFamily="2" charset="0"/>
              </a:rPr>
              <a:t>2</a:t>
            </a: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6592443C-DCD6-B53D-DAD2-7149F82A7749}"/>
              </a:ext>
            </a:extLst>
          </p:cNvPr>
          <p:cNvSpPr/>
          <p:nvPr/>
        </p:nvSpPr>
        <p:spPr>
          <a:xfrm>
            <a:off x="28652617" y="16505792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Barlow" panose="00000500000000000000" pitchFamily="2" charset="0"/>
              </a:rPr>
              <a:t>3</a:t>
            </a:r>
          </a:p>
        </p:txBody>
      </p: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531D15E5-2E94-3D44-C0A8-0A49F3CA54EA}"/>
              </a:ext>
            </a:extLst>
          </p:cNvPr>
          <p:cNvCxnSpPr>
            <a:cxnSpLocks/>
          </p:cNvCxnSpPr>
          <p:nvPr/>
        </p:nvCxnSpPr>
        <p:spPr>
          <a:xfrm>
            <a:off x="26854753" y="19006626"/>
            <a:ext cx="0" cy="4964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6896793A-E28F-0D2D-6062-ADC891AAE610}"/>
              </a:ext>
            </a:extLst>
          </p:cNvPr>
          <p:cNvSpPr txBox="1"/>
          <p:nvPr/>
        </p:nvSpPr>
        <p:spPr>
          <a:xfrm>
            <a:off x="23825467" y="20184792"/>
            <a:ext cx="1053187" cy="669416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b="1" i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Dados brutos: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</a:p>
        </p:txBody>
      </p:sp>
      <p:pic>
        <p:nvPicPr>
          <p:cNvPr id="107" name="Imagem 106">
            <a:extLst>
              <a:ext uri="{FF2B5EF4-FFF2-40B4-BE49-F238E27FC236}">
                <a16:creationId xmlns:a16="http://schemas.microsoft.com/office/drawing/2014/main" id="{E2D7FF33-2DEE-E50B-C2B6-3F01FE0A60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750573" y="20479911"/>
            <a:ext cx="488446" cy="394288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C9516777-00E5-9300-BBFD-280432A94011}"/>
              </a:ext>
            </a:extLst>
          </p:cNvPr>
          <p:cNvSpPr txBox="1"/>
          <p:nvPr/>
        </p:nvSpPr>
        <p:spPr>
          <a:xfrm>
            <a:off x="26288046" y="20160439"/>
            <a:ext cx="1064414" cy="65402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Dados qualificados: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  <a:endParaRPr lang="pt-BR" sz="800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BF5C3574-6641-73D1-4959-A0EA6B8836C3}"/>
              </a:ext>
            </a:extLst>
          </p:cNvPr>
          <p:cNvCxnSpPr>
            <a:cxnSpLocks/>
          </p:cNvCxnSpPr>
          <p:nvPr/>
        </p:nvCxnSpPr>
        <p:spPr>
          <a:xfrm flipV="1">
            <a:off x="24823338" y="17552523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913144CE-96FA-44BD-90C8-BB087A5FD5C6}"/>
              </a:ext>
            </a:extLst>
          </p:cNvPr>
          <p:cNvSpPr txBox="1"/>
          <p:nvPr/>
        </p:nvSpPr>
        <p:spPr>
          <a:xfrm>
            <a:off x="28520078" y="20153530"/>
            <a:ext cx="1124409" cy="54630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Dados modelados: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/Atendimentos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	/Dim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	/Fact</a:t>
            </a:r>
          </a:p>
        </p:txBody>
      </p:sp>
      <p:pic>
        <p:nvPicPr>
          <p:cNvPr id="111" name="Imagem 110">
            <a:extLst>
              <a:ext uri="{FF2B5EF4-FFF2-40B4-BE49-F238E27FC236}">
                <a16:creationId xmlns:a16="http://schemas.microsoft.com/office/drawing/2014/main" id="{CAD3E336-FDEA-370B-2345-90FF991463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010195" y="20491776"/>
            <a:ext cx="488446" cy="394288"/>
          </a:xfrm>
          <a:prstGeom prst="rect">
            <a:avLst/>
          </a:prstGeom>
        </p:spPr>
      </p:pic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CC1DC7FC-36DE-90F1-C9A0-AE72E0F295D6}"/>
              </a:ext>
            </a:extLst>
          </p:cNvPr>
          <p:cNvSpPr txBox="1"/>
          <p:nvPr/>
        </p:nvSpPr>
        <p:spPr>
          <a:xfrm>
            <a:off x="23235626" y="20923775"/>
            <a:ext cx="1375020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Ingestão e histórico</a:t>
            </a:r>
            <a:endParaRPr lang="pt-BR" sz="900" i="1" noProof="1">
              <a:solidFill>
                <a:schemeClr val="accent1">
                  <a:lumMod val="50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1E74676B-986F-A085-86E2-4B0A49BFE923}"/>
              </a:ext>
            </a:extLst>
          </p:cNvPr>
          <p:cNvSpPr txBox="1"/>
          <p:nvPr/>
        </p:nvSpPr>
        <p:spPr>
          <a:xfrm>
            <a:off x="25584115" y="20943556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Filtros, limpeza e enriquecimento</a:t>
            </a:r>
            <a:endParaRPr lang="pt-BR" sz="900" i="1" noProof="1">
              <a:solidFill>
                <a:schemeClr val="accent1">
                  <a:lumMod val="50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B5F046DA-B5D9-1BF8-A8B0-FFFE55711898}"/>
              </a:ext>
            </a:extLst>
          </p:cNvPr>
          <p:cNvSpPr txBox="1"/>
          <p:nvPr/>
        </p:nvSpPr>
        <p:spPr>
          <a:xfrm>
            <a:off x="27853233" y="20936431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Metricas, semântica e agregação</a:t>
            </a:r>
            <a:endParaRPr lang="pt-BR" sz="900" i="1" noProof="1">
              <a:solidFill>
                <a:schemeClr val="accent1">
                  <a:lumMod val="50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213CAAC7-9220-FA92-AE2F-3CC112101894}"/>
              </a:ext>
            </a:extLst>
          </p:cNvPr>
          <p:cNvCxnSpPr>
            <a:cxnSpLocks/>
          </p:cNvCxnSpPr>
          <p:nvPr/>
        </p:nvCxnSpPr>
        <p:spPr>
          <a:xfrm>
            <a:off x="24561839" y="17590486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EA4EF445-CCCD-17AC-683F-F0CD4EAEDCE7}"/>
              </a:ext>
            </a:extLst>
          </p:cNvPr>
          <p:cNvSpPr/>
          <p:nvPr/>
        </p:nvSpPr>
        <p:spPr>
          <a:xfrm>
            <a:off x="21331218" y="18360381"/>
            <a:ext cx="8811330" cy="63820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21FF14F9-0C21-0B85-A0AB-E002E77658E0}"/>
              </a:ext>
            </a:extLst>
          </p:cNvPr>
          <p:cNvSpPr txBox="1"/>
          <p:nvPr/>
        </p:nvSpPr>
        <p:spPr>
          <a:xfrm>
            <a:off x="21471467" y="18434917"/>
            <a:ext cx="1583655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Engine de </a:t>
            </a:r>
          </a:p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Processamento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8" name="Imagem 117">
            <a:extLst>
              <a:ext uri="{FF2B5EF4-FFF2-40B4-BE49-F238E27FC236}">
                <a16:creationId xmlns:a16="http://schemas.microsoft.com/office/drawing/2014/main" id="{8B3144C5-42F3-0018-F14A-727831BF9AA0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59810" y="20200764"/>
            <a:ext cx="299849" cy="294495"/>
          </a:xfrm>
          <a:prstGeom prst="rect">
            <a:avLst/>
          </a:prstGeom>
        </p:spPr>
      </p:pic>
      <p:pic>
        <p:nvPicPr>
          <p:cNvPr id="119" name="Imagem 118">
            <a:extLst>
              <a:ext uri="{FF2B5EF4-FFF2-40B4-BE49-F238E27FC236}">
                <a16:creationId xmlns:a16="http://schemas.microsoft.com/office/drawing/2014/main" id="{4BA21E50-997F-5829-CF06-2E2DA3620204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22567" y="20200764"/>
            <a:ext cx="299849" cy="294495"/>
          </a:xfrm>
          <a:prstGeom prst="rect">
            <a:avLst/>
          </a:prstGeom>
        </p:spPr>
      </p:pic>
      <p:pic>
        <p:nvPicPr>
          <p:cNvPr id="120" name="Imagem 119">
            <a:extLst>
              <a:ext uri="{FF2B5EF4-FFF2-40B4-BE49-F238E27FC236}">
                <a16:creationId xmlns:a16="http://schemas.microsoft.com/office/drawing/2014/main" id="{0F5C3B67-BF26-1999-2E33-0A008F8F7239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98718" y="20211291"/>
            <a:ext cx="299849" cy="294495"/>
          </a:xfrm>
          <a:prstGeom prst="rect">
            <a:avLst/>
          </a:prstGeom>
        </p:spPr>
      </p:pic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E0EB86F0-31D8-FB3A-1881-EBEB09F506C4}"/>
              </a:ext>
            </a:extLst>
          </p:cNvPr>
          <p:cNvCxnSpPr>
            <a:cxnSpLocks/>
          </p:cNvCxnSpPr>
          <p:nvPr/>
        </p:nvCxnSpPr>
        <p:spPr>
          <a:xfrm flipV="1">
            <a:off x="26855406" y="17552655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BA4BF30C-5B82-EDAC-9DA2-DE89F956EF1E}"/>
              </a:ext>
            </a:extLst>
          </p:cNvPr>
          <p:cNvCxnSpPr>
            <a:cxnSpLocks/>
          </p:cNvCxnSpPr>
          <p:nvPr/>
        </p:nvCxnSpPr>
        <p:spPr>
          <a:xfrm>
            <a:off x="26593907" y="17590618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D5F3F0A2-D40A-AD07-C5C7-A355AD668991}"/>
              </a:ext>
            </a:extLst>
          </p:cNvPr>
          <p:cNvCxnSpPr>
            <a:cxnSpLocks/>
          </p:cNvCxnSpPr>
          <p:nvPr/>
        </p:nvCxnSpPr>
        <p:spPr>
          <a:xfrm flipV="1">
            <a:off x="26519454" y="19027492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A362E0EC-9230-6E01-049B-73870CE80FE1}"/>
              </a:ext>
            </a:extLst>
          </p:cNvPr>
          <p:cNvSpPr/>
          <p:nvPr/>
        </p:nvSpPr>
        <p:spPr>
          <a:xfrm>
            <a:off x="30580426" y="19921843"/>
            <a:ext cx="1948138" cy="13502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5A9AE7ED-FBE9-BA06-81D9-CF4AE5DCC82A}"/>
              </a:ext>
            </a:extLst>
          </p:cNvPr>
          <p:cNvSpPr/>
          <p:nvPr/>
        </p:nvSpPr>
        <p:spPr>
          <a:xfrm>
            <a:off x="30580426" y="16675051"/>
            <a:ext cx="1944556" cy="214173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B0C277B0-7B1B-BA1F-32E9-6016EE08A8C6}"/>
              </a:ext>
            </a:extLst>
          </p:cNvPr>
          <p:cNvSpPr/>
          <p:nvPr/>
        </p:nvSpPr>
        <p:spPr>
          <a:xfrm>
            <a:off x="30792511" y="16851173"/>
            <a:ext cx="1457249" cy="262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CONSUMO</a:t>
            </a:r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56274679-0F7E-CC7D-0270-1C9380C3AFFB}"/>
              </a:ext>
            </a:extLst>
          </p:cNvPr>
          <p:cNvSpPr/>
          <p:nvPr/>
        </p:nvSpPr>
        <p:spPr>
          <a:xfrm>
            <a:off x="31406167" y="16543591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Barlow" panose="00000500000000000000" pitchFamily="2" charset="0"/>
              </a:rPr>
              <a:t>4</a:t>
            </a:r>
          </a:p>
        </p:txBody>
      </p:sp>
      <p:pic>
        <p:nvPicPr>
          <p:cNvPr id="150" name="Imagem 149">
            <a:extLst>
              <a:ext uri="{FF2B5EF4-FFF2-40B4-BE49-F238E27FC236}">
                <a16:creationId xmlns:a16="http://schemas.microsoft.com/office/drawing/2014/main" id="{8EFAA738-15B8-FFC1-21F4-6051B11440A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782" t="24833" r="52813" b="27606"/>
          <a:stretch/>
        </p:blipFill>
        <p:spPr>
          <a:xfrm>
            <a:off x="31837429" y="18046097"/>
            <a:ext cx="351588" cy="369640"/>
          </a:xfrm>
          <a:prstGeom prst="rect">
            <a:avLst/>
          </a:prstGeom>
        </p:spPr>
      </p:pic>
      <p:pic>
        <p:nvPicPr>
          <p:cNvPr id="152" name="Imagem 151">
            <a:extLst>
              <a:ext uri="{FF2B5EF4-FFF2-40B4-BE49-F238E27FC236}">
                <a16:creationId xmlns:a16="http://schemas.microsoft.com/office/drawing/2014/main" id="{001ED7BF-8C5D-1FDB-A68B-526912196FE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352" r="12503"/>
          <a:stretch/>
        </p:blipFill>
        <p:spPr>
          <a:xfrm>
            <a:off x="22854382" y="18409757"/>
            <a:ext cx="528793" cy="569612"/>
          </a:xfrm>
          <a:prstGeom prst="rect">
            <a:avLst/>
          </a:prstGeom>
        </p:spPr>
      </p:pic>
      <p:sp>
        <p:nvSpPr>
          <p:cNvPr id="155" name="Retângulo 154">
            <a:extLst>
              <a:ext uri="{FF2B5EF4-FFF2-40B4-BE49-F238E27FC236}">
                <a16:creationId xmlns:a16="http://schemas.microsoft.com/office/drawing/2014/main" id="{18BACC27-3B77-29A3-871B-E51A25A590F4}"/>
              </a:ext>
            </a:extLst>
          </p:cNvPr>
          <p:cNvSpPr/>
          <p:nvPr/>
        </p:nvSpPr>
        <p:spPr>
          <a:xfrm>
            <a:off x="30515431" y="17798155"/>
            <a:ext cx="1967085" cy="2369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Data Science e ML</a:t>
            </a:r>
          </a:p>
        </p:txBody>
      </p:sp>
      <p:cxnSp>
        <p:nvCxnSpPr>
          <p:cNvPr id="156" name="Conector de Seta Reta 155">
            <a:extLst>
              <a:ext uri="{FF2B5EF4-FFF2-40B4-BE49-F238E27FC236}">
                <a16:creationId xmlns:a16="http://schemas.microsoft.com/office/drawing/2014/main" id="{92514F78-5553-9DAD-7D53-58C4094037EA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29522167" y="20596945"/>
            <a:ext cx="1058259" cy="76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ângulo: Cantos Arredondados 156">
            <a:extLst>
              <a:ext uri="{FF2B5EF4-FFF2-40B4-BE49-F238E27FC236}">
                <a16:creationId xmlns:a16="http://schemas.microsoft.com/office/drawing/2014/main" id="{138368A5-9C35-1237-3A57-C73EA5724446}"/>
              </a:ext>
            </a:extLst>
          </p:cNvPr>
          <p:cNvSpPr/>
          <p:nvPr/>
        </p:nvSpPr>
        <p:spPr>
          <a:xfrm>
            <a:off x="21314198" y="21900365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0C5097D6-10F2-843F-7455-665C38367704}"/>
              </a:ext>
            </a:extLst>
          </p:cNvPr>
          <p:cNvSpPr txBox="1"/>
          <p:nvPr/>
        </p:nvSpPr>
        <p:spPr>
          <a:xfrm>
            <a:off x="24366939" y="21747961"/>
            <a:ext cx="2460616" cy="2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LAKEHOUSES EXTERNOS (DATA MESH)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FC309A21-2F8A-EB95-52DD-9641E39ED495}"/>
              </a:ext>
            </a:extLst>
          </p:cNvPr>
          <p:cNvSpPr/>
          <p:nvPr/>
        </p:nvSpPr>
        <p:spPr>
          <a:xfrm>
            <a:off x="21735285" y="22409433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CA7853FB-2AC5-EF14-2EF6-5742260E1A22}"/>
              </a:ext>
            </a:extLst>
          </p:cNvPr>
          <p:cNvSpPr txBox="1"/>
          <p:nvPr/>
        </p:nvSpPr>
        <p:spPr>
          <a:xfrm>
            <a:off x="22023395" y="22229362"/>
            <a:ext cx="1014707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SEBRAE/NA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3188289B-6FFD-73A7-9FF2-8AD45BA78589}"/>
              </a:ext>
            </a:extLst>
          </p:cNvPr>
          <p:cNvGrpSpPr/>
          <p:nvPr/>
        </p:nvGrpSpPr>
        <p:grpSpPr>
          <a:xfrm>
            <a:off x="21960246" y="22692202"/>
            <a:ext cx="1123385" cy="378193"/>
            <a:chOff x="8393995" y="23876267"/>
            <a:chExt cx="1749906" cy="633983"/>
          </a:xfrm>
        </p:grpSpPr>
        <p:pic>
          <p:nvPicPr>
            <p:cNvPr id="164" name="Imagem 163">
              <a:extLst>
                <a:ext uri="{FF2B5EF4-FFF2-40B4-BE49-F238E27FC236}">
                  <a16:creationId xmlns:a16="http://schemas.microsoft.com/office/drawing/2014/main" id="{52C07EE4-6D8E-A311-52F2-BEED21E0E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65" name="Imagem 164">
              <a:extLst>
                <a:ext uri="{FF2B5EF4-FFF2-40B4-BE49-F238E27FC236}">
                  <a16:creationId xmlns:a16="http://schemas.microsoft.com/office/drawing/2014/main" id="{E12CDB2E-46B4-E2C6-0D08-372EF91D5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id="{A1982832-1F4B-9EFB-8350-638400658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B20E17C0-7983-A7F4-FB71-7632CDC19C21}"/>
              </a:ext>
            </a:extLst>
          </p:cNvPr>
          <p:cNvSpPr txBox="1"/>
          <p:nvPr/>
        </p:nvSpPr>
        <p:spPr>
          <a:xfrm>
            <a:off x="21715125" y="23110549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9DDBEE1B-47CA-9A6B-C8F0-9E199527B04C}"/>
              </a:ext>
            </a:extLst>
          </p:cNvPr>
          <p:cNvSpPr/>
          <p:nvPr/>
        </p:nvSpPr>
        <p:spPr>
          <a:xfrm>
            <a:off x="23685033" y="22409433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42AEA144-85B5-4C37-EBAE-5F99FB9FE225}"/>
              </a:ext>
            </a:extLst>
          </p:cNvPr>
          <p:cNvSpPr txBox="1"/>
          <p:nvPr/>
        </p:nvSpPr>
        <p:spPr>
          <a:xfrm>
            <a:off x="23973143" y="22229362"/>
            <a:ext cx="984250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SEBRAE/RS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1" name="Agrupar 170">
            <a:extLst>
              <a:ext uri="{FF2B5EF4-FFF2-40B4-BE49-F238E27FC236}">
                <a16:creationId xmlns:a16="http://schemas.microsoft.com/office/drawing/2014/main" id="{804DE994-664D-3BBD-DE56-2B50E24CC493}"/>
              </a:ext>
            </a:extLst>
          </p:cNvPr>
          <p:cNvGrpSpPr/>
          <p:nvPr/>
        </p:nvGrpSpPr>
        <p:grpSpPr>
          <a:xfrm>
            <a:off x="23909994" y="22692202"/>
            <a:ext cx="1123385" cy="378193"/>
            <a:chOff x="8393995" y="23876267"/>
            <a:chExt cx="1749906" cy="633983"/>
          </a:xfrm>
        </p:grpSpPr>
        <p:pic>
          <p:nvPicPr>
            <p:cNvPr id="177" name="Imagem 176">
              <a:extLst>
                <a:ext uri="{FF2B5EF4-FFF2-40B4-BE49-F238E27FC236}">
                  <a16:creationId xmlns:a16="http://schemas.microsoft.com/office/drawing/2014/main" id="{03627044-5890-687E-5C22-DE0D4F4EFF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78" name="Imagem 177">
              <a:extLst>
                <a:ext uri="{FF2B5EF4-FFF2-40B4-BE49-F238E27FC236}">
                  <a16:creationId xmlns:a16="http://schemas.microsoft.com/office/drawing/2014/main" id="{0EBF58CE-9FD7-EB29-37C9-13A1CFE6B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79" name="Imagem 178">
              <a:extLst>
                <a:ext uri="{FF2B5EF4-FFF2-40B4-BE49-F238E27FC236}">
                  <a16:creationId xmlns:a16="http://schemas.microsoft.com/office/drawing/2014/main" id="{FED23D3D-C0B9-EF56-8A4F-FB3819663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27CE4218-ABB1-1C8C-C8B9-E83404FFBBEA}"/>
              </a:ext>
            </a:extLst>
          </p:cNvPr>
          <p:cNvSpPr txBox="1"/>
          <p:nvPr/>
        </p:nvSpPr>
        <p:spPr>
          <a:xfrm>
            <a:off x="23664873" y="23110549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Retângulo: Cantos Arredondados 180">
            <a:extLst>
              <a:ext uri="{FF2B5EF4-FFF2-40B4-BE49-F238E27FC236}">
                <a16:creationId xmlns:a16="http://schemas.microsoft.com/office/drawing/2014/main" id="{49BD95AA-86A7-330B-FB2C-EA9200019012}"/>
              </a:ext>
            </a:extLst>
          </p:cNvPr>
          <p:cNvSpPr/>
          <p:nvPr/>
        </p:nvSpPr>
        <p:spPr>
          <a:xfrm>
            <a:off x="27396660" y="22376562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14981DF4-B6F2-F3FC-6821-F1D892CAC74F}"/>
              </a:ext>
            </a:extLst>
          </p:cNvPr>
          <p:cNvSpPr txBox="1"/>
          <p:nvPr/>
        </p:nvSpPr>
        <p:spPr>
          <a:xfrm>
            <a:off x="27684770" y="22196491"/>
            <a:ext cx="1038752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SEBRAE/MG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36D78A1B-3E46-FE06-975A-B56EFCC522F3}"/>
              </a:ext>
            </a:extLst>
          </p:cNvPr>
          <p:cNvGrpSpPr/>
          <p:nvPr/>
        </p:nvGrpSpPr>
        <p:grpSpPr>
          <a:xfrm>
            <a:off x="27621621" y="22659331"/>
            <a:ext cx="1123385" cy="378193"/>
            <a:chOff x="8393995" y="23876267"/>
            <a:chExt cx="1749906" cy="633983"/>
          </a:xfrm>
        </p:grpSpPr>
        <p:pic>
          <p:nvPicPr>
            <p:cNvPr id="185" name="Imagem 184">
              <a:extLst>
                <a:ext uri="{FF2B5EF4-FFF2-40B4-BE49-F238E27FC236}">
                  <a16:creationId xmlns:a16="http://schemas.microsoft.com/office/drawing/2014/main" id="{B0ACA93B-DDF2-1483-41A2-5F39323E7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86" name="Imagem 185">
              <a:extLst>
                <a:ext uri="{FF2B5EF4-FFF2-40B4-BE49-F238E27FC236}">
                  <a16:creationId xmlns:a16="http://schemas.microsoft.com/office/drawing/2014/main" id="{A1D0CC12-8DF8-EE7D-6785-5FE1B30119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87" name="Imagem 186">
              <a:extLst>
                <a:ext uri="{FF2B5EF4-FFF2-40B4-BE49-F238E27FC236}">
                  <a16:creationId xmlns:a16="http://schemas.microsoft.com/office/drawing/2014/main" id="{782E5F61-A9CA-5AF7-C08C-3C58E9135E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81281C76-C474-4C2E-367F-952F3D3C9195}"/>
              </a:ext>
            </a:extLst>
          </p:cNvPr>
          <p:cNvSpPr txBox="1"/>
          <p:nvPr/>
        </p:nvSpPr>
        <p:spPr>
          <a:xfrm>
            <a:off x="27376500" y="23077678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9" name="Retângulo: Cantos Arredondados 188">
            <a:extLst>
              <a:ext uri="{FF2B5EF4-FFF2-40B4-BE49-F238E27FC236}">
                <a16:creationId xmlns:a16="http://schemas.microsoft.com/office/drawing/2014/main" id="{A176F275-4AF8-28A6-F291-8F0D4F0E0352}"/>
              </a:ext>
            </a:extLst>
          </p:cNvPr>
          <p:cNvSpPr/>
          <p:nvPr/>
        </p:nvSpPr>
        <p:spPr>
          <a:xfrm>
            <a:off x="25526255" y="22379691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>
              <a:latin typeface="Barlow" panose="00000500000000000000" pitchFamily="2" charset="0"/>
            </a:endParaRP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83593076-BA30-A9B3-93AA-5E164F158C70}"/>
              </a:ext>
            </a:extLst>
          </p:cNvPr>
          <p:cNvSpPr txBox="1"/>
          <p:nvPr/>
        </p:nvSpPr>
        <p:spPr>
          <a:xfrm>
            <a:off x="25814365" y="22199620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SEBRAE/PR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24" name="Agrupar 1023">
            <a:extLst>
              <a:ext uri="{FF2B5EF4-FFF2-40B4-BE49-F238E27FC236}">
                <a16:creationId xmlns:a16="http://schemas.microsoft.com/office/drawing/2014/main" id="{DF27E50C-FED0-66ED-1871-F3E3A1A2DFC8}"/>
              </a:ext>
            </a:extLst>
          </p:cNvPr>
          <p:cNvGrpSpPr/>
          <p:nvPr/>
        </p:nvGrpSpPr>
        <p:grpSpPr>
          <a:xfrm>
            <a:off x="25751216" y="22662460"/>
            <a:ext cx="1123385" cy="378193"/>
            <a:chOff x="8393995" y="23876267"/>
            <a:chExt cx="1749906" cy="633983"/>
          </a:xfrm>
        </p:grpSpPr>
        <p:pic>
          <p:nvPicPr>
            <p:cNvPr id="1025" name="Imagem 1024">
              <a:extLst>
                <a:ext uri="{FF2B5EF4-FFF2-40B4-BE49-F238E27FC236}">
                  <a16:creationId xmlns:a16="http://schemas.microsoft.com/office/drawing/2014/main" id="{FB103852-6CA1-FBF7-977D-D13994C2CB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026" name="Imagem 1025">
              <a:extLst>
                <a:ext uri="{FF2B5EF4-FFF2-40B4-BE49-F238E27FC236}">
                  <a16:creationId xmlns:a16="http://schemas.microsoft.com/office/drawing/2014/main" id="{B2A272A7-6183-D90D-CB87-72C87225B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027" name="Imagem 1026">
              <a:extLst>
                <a:ext uri="{FF2B5EF4-FFF2-40B4-BE49-F238E27FC236}">
                  <a16:creationId xmlns:a16="http://schemas.microsoft.com/office/drawing/2014/main" id="{A46B472B-5A18-207D-C67A-C9B07A6BE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028" name="CaixaDeTexto 1027">
            <a:extLst>
              <a:ext uri="{FF2B5EF4-FFF2-40B4-BE49-F238E27FC236}">
                <a16:creationId xmlns:a16="http://schemas.microsoft.com/office/drawing/2014/main" id="{31A63B1F-77E4-A385-2667-F7B5C6C72BFE}"/>
              </a:ext>
            </a:extLst>
          </p:cNvPr>
          <p:cNvSpPr txBox="1"/>
          <p:nvPr/>
        </p:nvSpPr>
        <p:spPr>
          <a:xfrm>
            <a:off x="25483920" y="23110549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9" name="CaixaDeTexto 1028">
            <a:extLst>
              <a:ext uri="{FF2B5EF4-FFF2-40B4-BE49-F238E27FC236}">
                <a16:creationId xmlns:a16="http://schemas.microsoft.com/office/drawing/2014/main" id="{5069C01D-F98B-C461-4957-BEC1074842B2}"/>
              </a:ext>
            </a:extLst>
          </p:cNvPr>
          <p:cNvSpPr txBox="1"/>
          <p:nvPr/>
        </p:nvSpPr>
        <p:spPr>
          <a:xfrm>
            <a:off x="29377922" y="22666959"/>
            <a:ext cx="360682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...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0" name="Conector de Seta Reta 1029">
            <a:extLst>
              <a:ext uri="{FF2B5EF4-FFF2-40B4-BE49-F238E27FC236}">
                <a16:creationId xmlns:a16="http://schemas.microsoft.com/office/drawing/2014/main" id="{5B6FD421-ACB3-19AA-709A-F437F0B3E4B8}"/>
              </a:ext>
            </a:extLst>
          </p:cNvPr>
          <p:cNvCxnSpPr>
            <a:cxnSpLocks/>
          </p:cNvCxnSpPr>
          <p:nvPr/>
        </p:nvCxnSpPr>
        <p:spPr>
          <a:xfrm flipV="1">
            <a:off x="25686402" y="21327587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CaixaDeTexto 1033">
            <a:extLst>
              <a:ext uri="{FF2B5EF4-FFF2-40B4-BE49-F238E27FC236}">
                <a16:creationId xmlns:a16="http://schemas.microsoft.com/office/drawing/2014/main" id="{2A066CE3-DAAA-F3B1-89D5-6F1811747CE6}"/>
              </a:ext>
            </a:extLst>
          </p:cNvPr>
          <p:cNvSpPr txBox="1"/>
          <p:nvPr/>
        </p:nvSpPr>
        <p:spPr>
          <a:xfrm>
            <a:off x="25010839" y="21410958"/>
            <a:ext cx="28578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Data Sharing (endpoint)</a:t>
            </a:r>
          </a:p>
        </p:txBody>
      </p:sp>
      <p:cxnSp>
        <p:nvCxnSpPr>
          <p:cNvPr id="1035" name="Conector de Seta Reta 1034">
            <a:extLst>
              <a:ext uri="{FF2B5EF4-FFF2-40B4-BE49-F238E27FC236}">
                <a16:creationId xmlns:a16="http://schemas.microsoft.com/office/drawing/2014/main" id="{A4C200E4-7680-F86A-18C3-6B511C7FF4D9}"/>
              </a:ext>
            </a:extLst>
          </p:cNvPr>
          <p:cNvCxnSpPr>
            <a:cxnSpLocks/>
          </p:cNvCxnSpPr>
          <p:nvPr/>
        </p:nvCxnSpPr>
        <p:spPr>
          <a:xfrm flipV="1">
            <a:off x="28987581" y="17526752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ector de Seta Reta 1035">
            <a:extLst>
              <a:ext uri="{FF2B5EF4-FFF2-40B4-BE49-F238E27FC236}">
                <a16:creationId xmlns:a16="http://schemas.microsoft.com/office/drawing/2014/main" id="{7F588DB0-EC91-D52B-DEDD-9C29B0D10451}"/>
              </a:ext>
            </a:extLst>
          </p:cNvPr>
          <p:cNvCxnSpPr>
            <a:cxnSpLocks/>
          </p:cNvCxnSpPr>
          <p:nvPr/>
        </p:nvCxnSpPr>
        <p:spPr>
          <a:xfrm>
            <a:off x="28726082" y="17564715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ector de Seta Reta 1036">
            <a:extLst>
              <a:ext uri="{FF2B5EF4-FFF2-40B4-BE49-F238E27FC236}">
                <a16:creationId xmlns:a16="http://schemas.microsoft.com/office/drawing/2014/main" id="{401057E3-B865-064B-F6C5-6D79E5B97881}"/>
              </a:ext>
            </a:extLst>
          </p:cNvPr>
          <p:cNvCxnSpPr>
            <a:cxnSpLocks/>
          </p:cNvCxnSpPr>
          <p:nvPr/>
        </p:nvCxnSpPr>
        <p:spPr>
          <a:xfrm flipV="1">
            <a:off x="28912500" y="18989883"/>
            <a:ext cx="9342" cy="5794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ector de Seta Reta 1039">
            <a:extLst>
              <a:ext uri="{FF2B5EF4-FFF2-40B4-BE49-F238E27FC236}">
                <a16:creationId xmlns:a16="http://schemas.microsoft.com/office/drawing/2014/main" id="{34B6CE42-A448-4D66-66F3-E3A7185BA0E5}"/>
              </a:ext>
            </a:extLst>
          </p:cNvPr>
          <p:cNvCxnSpPr>
            <a:cxnSpLocks/>
          </p:cNvCxnSpPr>
          <p:nvPr/>
        </p:nvCxnSpPr>
        <p:spPr>
          <a:xfrm>
            <a:off x="28625601" y="18936091"/>
            <a:ext cx="0" cy="56698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ector de Seta Reta 1040">
            <a:extLst>
              <a:ext uri="{FF2B5EF4-FFF2-40B4-BE49-F238E27FC236}">
                <a16:creationId xmlns:a16="http://schemas.microsoft.com/office/drawing/2014/main" id="{3F56587A-6DB3-8DE6-5E48-F91A3C47F0BF}"/>
              </a:ext>
            </a:extLst>
          </p:cNvPr>
          <p:cNvCxnSpPr>
            <a:cxnSpLocks/>
          </p:cNvCxnSpPr>
          <p:nvPr/>
        </p:nvCxnSpPr>
        <p:spPr>
          <a:xfrm flipV="1">
            <a:off x="24228070" y="19006626"/>
            <a:ext cx="851" cy="5232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ector de Seta Reta 1041">
            <a:extLst>
              <a:ext uri="{FF2B5EF4-FFF2-40B4-BE49-F238E27FC236}">
                <a16:creationId xmlns:a16="http://schemas.microsoft.com/office/drawing/2014/main" id="{C56BC802-D2EC-C313-FE9B-A36D89B54A55}"/>
              </a:ext>
            </a:extLst>
          </p:cNvPr>
          <p:cNvCxnSpPr>
            <a:cxnSpLocks/>
          </p:cNvCxnSpPr>
          <p:nvPr/>
        </p:nvCxnSpPr>
        <p:spPr>
          <a:xfrm>
            <a:off x="23977102" y="18961366"/>
            <a:ext cx="0" cy="54171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Imagem 15">
            <a:extLst>
              <a:ext uri="{FF2B5EF4-FFF2-40B4-BE49-F238E27FC236}">
                <a16:creationId xmlns:a16="http://schemas.microsoft.com/office/drawing/2014/main" id="{4A34E88B-D3F6-FF27-49B4-F69121DFBF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682351" y="16963896"/>
            <a:ext cx="409572" cy="392417"/>
          </a:xfrm>
          <a:prstGeom prst="rect">
            <a:avLst/>
          </a:prstGeom>
        </p:spPr>
      </p:pic>
      <p:sp>
        <p:nvSpPr>
          <p:cNvPr id="1044" name="CaixaDeTexto 1043">
            <a:extLst>
              <a:ext uri="{FF2B5EF4-FFF2-40B4-BE49-F238E27FC236}">
                <a16:creationId xmlns:a16="http://schemas.microsoft.com/office/drawing/2014/main" id="{2A8AE250-4B9A-56FB-967B-FA6CA6D9F8F5}"/>
              </a:ext>
            </a:extLst>
          </p:cNvPr>
          <p:cNvSpPr txBox="1"/>
          <p:nvPr/>
        </p:nvSpPr>
        <p:spPr>
          <a:xfrm>
            <a:off x="22149595" y="16999814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1">
                    <a:lumMod val="75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1">
                  <a:lumMod val="75000"/>
                </a:schemeClr>
              </a:solidFill>
              <a:latin typeface="Barlow" panose="00000500000000000000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50" name="Imagem 638">
            <a:extLst>
              <a:ext uri="{FF2B5EF4-FFF2-40B4-BE49-F238E27FC236}">
                <a16:creationId xmlns:a16="http://schemas.microsoft.com/office/drawing/2014/main" id="{E2007D6D-5DF6-2A38-D317-FCE943E5F5C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24892809" y="17747676"/>
            <a:ext cx="1005888" cy="320212"/>
          </a:xfrm>
          <a:prstGeom prst="rect">
            <a:avLst/>
          </a:prstGeom>
        </p:spPr>
      </p:pic>
      <p:pic>
        <p:nvPicPr>
          <p:cNvPr id="1051" name="Imagem 638">
            <a:extLst>
              <a:ext uri="{FF2B5EF4-FFF2-40B4-BE49-F238E27FC236}">
                <a16:creationId xmlns:a16="http://schemas.microsoft.com/office/drawing/2014/main" id="{997474C4-D4D3-B3E7-B6C9-E8A3D178580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26948770" y="17773605"/>
            <a:ext cx="1005888" cy="320212"/>
          </a:xfrm>
          <a:prstGeom prst="rect">
            <a:avLst/>
          </a:prstGeom>
        </p:spPr>
      </p:pic>
      <p:pic>
        <p:nvPicPr>
          <p:cNvPr id="1055" name="Imagem 638">
            <a:extLst>
              <a:ext uri="{FF2B5EF4-FFF2-40B4-BE49-F238E27FC236}">
                <a16:creationId xmlns:a16="http://schemas.microsoft.com/office/drawing/2014/main" id="{120A0B03-C231-E9E4-4189-24F2885EE71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29019223" y="17798567"/>
            <a:ext cx="1005888" cy="320212"/>
          </a:xfrm>
          <a:prstGeom prst="rect">
            <a:avLst/>
          </a:prstGeom>
        </p:spPr>
      </p:pic>
      <p:sp>
        <p:nvSpPr>
          <p:cNvPr id="1057" name="CaixaDeTexto 1056">
            <a:extLst>
              <a:ext uri="{FF2B5EF4-FFF2-40B4-BE49-F238E27FC236}">
                <a16:creationId xmlns:a16="http://schemas.microsoft.com/office/drawing/2014/main" id="{9971F783-B82C-D603-B7A6-DCB4C663924D}"/>
              </a:ext>
            </a:extLst>
          </p:cNvPr>
          <p:cNvSpPr txBox="1"/>
          <p:nvPr/>
        </p:nvSpPr>
        <p:spPr>
          <a:xfrm>
            <a:off x="30572589" y="19949080"/>
            <a:ext cx="1995449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>
                <a:latin typeface="Barlow" panose="00000500000000000000" pitchFamily="2" charset="0"/>
              </a:rPr>
              <a:t>Modern Data Warehouses</a:t>
            </a:r>
          </a:p>
        </p:txBody>
      </p:sp>
      <p:pic>
        <p:nvPicPr>
          <p:cNvPr id="1058" name="Imagem 1057">
            <a:extLst>
              <a:ext uri="{FF2B5EF4-FFF2-40B4-BE49-F238E27FC236}">
                <a16:creationId xmlns:a16="http://schemas.microsoft.com/office/drawing/2014/main" id="{744D59CC-D24A-8075-8E96-24DFAC5AC24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96" t="-1658" r="17098" b="26819"/>
          <a:stretch/>
        </p:blipFill>
        <p:spPr>
          <a:xfrm>
            <a:off x="31855031" y="19461458"/>
            <a:ext cx="372819" cy="307877"/>
          </a:xfrm>
          <a:prstGeom prst="rect">
            <a:avLst/>
          </a:prstGeom>
        </p:spPr>
      </p:pic>
      <p:sp>
        <p:nvSpPr>
          <p:cNvPr id="1059" name="CaixaDeTexto 1058">
            <a:extLst>
              <a:ext uri="{FF2B5EF4-FFF2-40B4-BE49-F238E27FC236}">
                <a16:creationId xmlns:a16="http://schemas.microsoft.com/office/drawing/2014/main" id="{6FF6D0B6-1868-375B-DEE1-B0E3B5A09D45}"/>
              </a:ext>
            </a:extLst>
          </p:cNvPr>
          <p:cNvSpPr txBox="1"/>
          <p:nvPr/>
        </p:nvSpPr>
        <p:spPr>
          <a:xfrm>
            <a:off x="30582355" y="19232147"/>
            <a:ext cx="1944554" cy="2196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>
                <a:latin typeface="Barlow" panose="00000500000000000000" pitchFamily="2" charset="0"/>
              </a:rPr>
              <a:t>Query Engine /Cubos OLAP</a:t>
            </a:r>
          </a:p>
        </p:txBody>
      </p:sp>
      <p:cxnSp>
        <p:nvCxnSpPr>
          <p:cNvPr id="1060" name="Conector: Angulado 1059">
            <a:extLst>
              <a:ext uri="{FF2B5EF4-FFF2-40B4-BE49-F238E27FC236}">
                <a16:creationId xmlns:a16="http://schemas.microsoft.com/office/drawing/2014/main" id="{AB73E524-8D6D-EE21-2B10-444FECB1B2C3}"/>
              </a:ext>
            </a:extLst>
          </p:cNvPr>
          <p:cNvCxnSpPr>
            <a:cxnSpLocks/>
            <a:stCxn id="125" idx="3"/>
            <a:endCxn id="124" idx="3"/>
          </p:cNvCxnSpPr>
          <p:nvPr/>
        </p:nvCxnSpPr>
        <p:spPr>
          <a:xfrm>
            <a:off x="32524982" y="17745917"/>
            <a:ext cx="3582" cy="2851028"/>
          </a:xfrm>
          <a:prstGeom prst="bentConnector3">
            <a:avLst>
              <a:gd name="adj1" fmla="val 648191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2" name="Imagem 1061">
            <a:extLst>
              <a:ext uri="{FF2B5EF4-FFF2-40B4-BE49-F238E27FC236}">
                <a16:creationId xmlns:a16="http://schemas.microsoft.com/office/drawing/2014/main" id="{1946BF6B-6B62-74FC-986F-C6F28688045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814775" y="18437519"/>
            <a:ext cx="658581" cy="509302"/>
          </a:xfrm>
          <a:prstGeom prst="rect">
            <a:avLst/>
          </a:prstGeom>
        </p:spPr>
      </p:pic>
      <p:pic>
        <p:nvPicPr>
          <p:cNvPr id="1066" name="Imagem 1065">
            <a:extLst>
              <a:ext uri="{FF2B5EF4-FFF2-40B4-BE49-F238E27FC236}">
                <a16:creationId xmlns:a16="http://schemas.microsoft.com/office/drawing/2014/main" id="{0F04A598-ABFC-F64A-601E-8722A017E35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903535" y="18457914"/>
            <a:ext cx="522237" cy="236934"/>
          </a:xfrm>
          <a:prstGeom prst="rect">
            <a:avLst/>
          </a:prstGeom>
        </p:spPr>
      </p:pic>
      <p:sp>
        <p:nvSpPr>
          <p:cNvPr id="1068" name="Retângulo 1067">
            <a:extLst>
              <a:ext uri="{FF2B5EF4-FFF2-40B4-BE49-F238E27FC236}">
                <a16:creationId xmlns:a16="http://schemas.microsoft.com/office/drawing/2014/main" id="{AAA67ADB-6E8F-7960-6602-8B4A4064D5A0}"/>
              </a:ext>
            </a:extLst>
          </p:cNvPr>
          <p:cNvSpPr/>
          <p:nvPr/>
        </p:nvSpPr>
        <p:spPr>
          <a:xfrm>
            <a:off x="33656504" y="19595234"/>
            <a:ext cx="1363737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Binários de modelos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Experimentos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Métricas de desempenho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Versionamento</a:t>
            </a:r>
            <a:endParaRPr lang="pt-BR" sz="1000" dirty="0">
              <a:solidFill>
                <a:srgbClr val="3477B2"/>
              </a:solidFill>
              <a:latin typeface="Barlow" panose="00000500000000000000" pitchFamily="2" charset="0"/>
              <a:cs typeface="Calibri"/>
            </a:endParaRPr>
          </a:p>
        </p:txBody>
      </p:sp>
      <p:sp>
        <p:nvSpPr>
          <p:cNvPr id="1070" name="Retângulo 1069">
            <a:extLst>
              <a:ext uri="{FF2B5EF4-FFF2-40B4-BE49-F238E27FC236}">
                <a16:creationId xmlns:a16="http://schemas.microsoft.com/office/drawing/2014/main" id="{54F59C23-90FC-1D7E-3E0E-EAB922703B7D}"/>
              </a:ext>
            </a:extLst>
          </p:cNvPr>
          <p:cNvSpPr/>
          <p:nvPr/>
        </p:nvSpPr>
        <p:spPr>
          <a:xfrm>
            <a:off x="31161585" y="15739993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Notebooks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latin typeface="Barlow" panose="00000500000000000000" pitchFamily="2" charset="0"/>
                <a:cs typeface="Calibri"/>
              </a:rPr>
              <a:t>Exploração</a:t>
            </a:r>
          </a:p>
        </p:txBody>
      </p:sp>
      <p:pic>
        <p:nvPicPr>
          <p:cNvPr id="1075" name="Imagem 1074">
            <a:extLst>
              <a:ext uri="{FF2B5EF4-FFF2-40B4-BE49-F238E27FC236}">
                <a16:creationId xmlns:a16="http://schemas.microsoft.com/office/drawing/2014/main" id="{2692A5EF-6EE8-276E-A366-03997C78F54B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50783" b="58865"/>
          <a:stretch/>
        </p:blipFill>
        <p:spPr>
          <a:xfrm>
            <a:off x="31623052" y="20409909"/>
            <a:ext cx="862153" cy="270214"/>
          </a:xfrm>
          <a:prstGeom prst="rect">
            <a:avLst/>
          </a:prstGeom>
        </p:spPr>
      </p:pic>
      <p:pic>
        <p:nvPicPr>
          <p:cNvPr id="1076" name="Imagem 1075">
            <a:extLst>
              <a:ext uri="{FF2B5EF4-FFF2-40B4-BE49-F238E27FC236}">
                <a16:creationId xmlns:a16="http://schemas.microsoft.com/office/drawing/2014/main" id="{C4D1C6B3-B971-08DC-559A-C6C279D57665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64718" r="55209"/>
          <a:stretch/>
        </p:blipFill>
        <p:spPr>
          <a:xfrm>
            <a:off x="31512861" y="20876174"/>
            <a:ext cx="910601" cy="268984"/>
          </a:xfrm>
          <a:prstGeom prst="rect">
            <a:avLst/>
          </a:prstGeom>
        </p:spPr>
      </p:pic>
      <p:pic>
        <p:nvPicPr>
          <p:cNvPr id="1078" name="Imagem 1077">
            <a:extLst>
              <a:ext uri="{FF2B5EF4-FFF2-40B4-BE49-F238E27FC236}">
                <a16:creationId xmlns:a16="http://schemas.microsoft.com/office/drawing/2014/main" id="{A05D44FF-2A6B-027D-F873-5F2A69BDCBFB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r="55209" b="50609"/>
          <a:stretch/>
        </p:blipFill>
        <p:spPr>
          <a:xfrm>
            <a:off x="30703168" y="20807921"/>
            <a:ext cx="821606" cy="339748"/>
          </a:xfrm>
          <a:prstGeom prst="rect">
            <a:avLst/>
          </a:prstGeom>
        </p:spPr>
      </p:pic>
      <p:pic>
        <p:nvPicPr>
          <p:cNvPr id="1080" name="Imagem 1079">
            <a:extLst>
              <a:ext uri="{FF2B5EF4-FFF2-40B4-BE49-F238E27FC236}">
                <a16:creationId xmlns:a16="http://schemas.microsoft.com/office/drawing/2014/main" id="{9116618C-DAD4-B8D3-E0FC-B6AD799996B3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50783" t="57377" r="10532" b="-738"/>
          <a:stretch/>
        </p:blipFill>
        <p:spPr>
          <a:xfrm>
            <a:off x="30648323" y="20371471"/>
            <a:ext cx="910601" cy="382752"/>
          </a:xfrm>
          <a:prstGeom prst="rect">
            <a:avLst/>
          </a:prstGeom>
        </p:spPr>
      </p:pic>
      <p:pic>
        <p:nvPicPr>
          <p:cNvPr id="1089" name="Imagem 1088">
            <a:extLst>
              <a:ext uri="{FF2B5EF4-FFF2-40B4-BE49-F238E27FC236}">
                <a16:creationId xmlns:a16="http://schemas.microsoft.com/office/drawing/2014/main" id="{517370F9-98FD-162C-3069-EA05BD3586A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1439695" y="20473343"/>
            <a:ext cx="1096129" cy="310601"/>
          </a:xfrm>
          <a:prstGeom prst="rect">
            <a:avLst/>
          </a:prstGeom>
        </p:spPr>
      </p:pic>
      <p:pic>
        <p:nvPicPr>
          <p:cNvPr id="1091" name="Imagem 1090">
            <a:extLst>
              <a:ext uri="{FF2B5EF4-FFF2-40B4-BE49-F238E27FC236}">
                <a16:creationId xmlns:a16="http://schemas.microsoft.com/office/drawing/2014/main" id="{F6D3E811-7F64-E4D9-EB24-56B4B794F48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1486724" y="20877104"/>
            <a:ext cx="934483" cy="315316"/>
          </a:xfrm>
          <a:prstGeom prst="rect">
            <a:avLst/>
          </a:prstGeom>
        </p:spPr>
      </p:pic>
      <p:pic>
        <p:nvPicPr>
          <p:cNvPr id="1093" name="Imagem 1092">
            <a:extLst>
              <a:ext uri="{FF2B5EF4-FFF2-40B4-BE49-F238E27FC236}">
                <a16:creationId xmlns:a16="http://schemas.microsoft.com/office/drawing/2014/main" id="{C2C8B3BD-ED7C-8787-23E2-21A8545E94C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425253" y="20003848"/>
            <a:ext cx="956616" cy="367073"/>
          </a:xfrm>
          <a:prstGeom prst="rect">
            <a:avLst/>
          </a:prstGeom>
        </p:spPr>
      </p:pic>
      <p:pic>
        <p:nvPicPr>
          <p:cNvPr id="1095" name="Imagem 1094">
            <a:extLst>
              <a:ext uri="{FF2B5EF4-FFF2-40B4-BE49-F238E27FC236}">
                <a16:creationId xmlns:a16="http://schemas.microsoft.com/office/drawing/2014/main" id="{800A9387-0EF6-51A3-069F-B49EB280213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771452" y="18604077"/>
            <a:ext cx="1153341" cy="201164"/>
          </a:xfrm>
          <a:prstGeom prst="rect">
            <a:avLst/>
          </a:prstGeom>
        </p:spPr>
      </p:pic>
      <p:pic>
        <p:nvPicPr>
          <p:cNvPr id="1101" name="Imagem 1100">
            <a:extLst>
              <a:ext uri="{FF2B5EF4-FFF2-40B4-BE49-F238E27FC236}">
                <a16:creationId xmlns:a16="http://schemas.microsoft.com/office/drawing/2014/main" id="{7BBD916C-D48F-F4E0-EB2F-F7A9663FD44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0653254" y="17164069"/>
            <a:ext cx="444968" cy="140262"/>
          </a:xfrm>
          <a:prstGeom prst="rect">
            <a:avLst/>
          </a:prstGeom>
        </p:spPr>
      </p:pic>
      <p:pic>
        <p:nvPicPr>
          <p:cNvPr id="1104" name="Imagem 1103">
            <a:extLst>
              <a:ext uri="{FF2B5EF4-FFF2-40B4-BE49-F238E27FC236}">
                <a16:creationId xmlns:a16="http://schemas.microsoft.com/office/drawing/2014/main" id="{FF9AF8C9-46EC-3CC0-B53F-6B94E459714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1236719" y="17161831"/>
            <a:ext cx="624123" cy="165851"/>
          </a:xfrm>
          <a:prstGeom prst="rect">
            <a:avLst/>
          </a:prstGeom>
        </p:spPr>
      </p:pic>
      <p:pic>
        <p:nvPicPr>
          <p:cNvPr id="1106" name="Imagem 1105">
            <a:extLst>
              <a:ext uri="{FF2B5EF4-FFF2-40B4-BE49-F238E27FC236}">
                <a16:creationId xmlns:a16="http://schemas.microsoft.com/office/drawing/2014/main" id="{5A0CA8FC-96AA-BC74-C88F-A7D998A8A89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644637" y="17385833"/>
            <a:ext cx="417639" cy="154421"/>
          </a:xfrm>
          <a:prstGeom prst="rect">
            <a:avLst/>
          </a:prstGeom>
        </p:spPr>
      </p:pic>
      <p:pic>
        <p:nvPicPr>
          <p:cNvPr id="1110" name="Imagem 1109">
            <a:extLst>
              <a:ext uri="{FF2B5EF4-FFF2-40B4-BE49-F238E27FC236}">
                <a16:creationId xmlns:a16="http://schemas.microsoft.com/office/drawing/2014/main" id="{B5C778BD-DB9C-4BC4-40B1-920FF94D39D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283992" y="17384261"/>
            <a:ext cx="490279" cy="178420"/>
          </a:xfrm>
          <a:prstGeom prst="rect">
            <a:avLst/>
          </a:prstGeom>
        </p:spPr>
      </p:pic>
      <p:pic>
        <p:nvPicPr>
          <p:cNvPr id="1115" name="Imagem 1114">
            <a:extLst>
              <a:ext uri="{FF2B5EF4-FFF2-40B4-BE49-F238E27FC236}">
                <a16:creationId xmlns:a16="http://schemas.microsoft.com/office/drawing/2014/main" id="{82BF165D-9CD7-CFE7-FCF8-013BD887A905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902125" y="17424956"/>
            <a:ext cx="541389" cy="120607"/>
          </a:xfrm>
          <a:prstGeom prst="rect">
            <a:avLst/>
          </a:prstGeom>
        </p:spPr>
      </p:pic>
      <p:pic>
        <p:nvPicPr>
          <p:cNvPr id="1116" name="Imagem 1115">
            <a:extLst>
              <a:ext uri="{FF2B5EF4-FFF2-40B4-BE49-F238E27FC236}">
                <a16:creationId xmlns:a16="http://schemas.microsoft.com/office/drawing/2014/main" id="{604273D0-EF4D-5FE5-371C-076F8F6A16A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5682" t="26089" r="76957" b="30070"/>
          <a:stretch/>
        </p:blipFill>
        <p:spPr>
          <a:xfrm>
            <a:off x="32020255" y="17136648"/>
            <a:ext cx="278465" cy="234816"/>
          </a:xfrm>
          <a:prstGeom prst="rect">
            <a:avLst/>
          </a:prstGeom>
        </p:spPr>
      </p:pic>
      <p:pic>
        <p:nvPicPr>
          <p:cNvPr id="1119" name="Imagem 1118">
            <a:extLst>
              <a:ext uri="{FF2B5EF4-FFF2-40B4-BE49-F238E27FC236}">
                <a16:creationId xmlns:a16="http://schemas.microsoft.com/office/drawing/2014/main" id="{D89626E0-8FC5-F900-6EAA-875DCD07974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0826008" y="19468947"/>
            <a:ext cx="698766" cy="270111"/>
          </a:xfrm>
          <a:prstGeom prst="rect">
            <a:avLst/>
          </a:prstGeom>
        </p:spPr>
      </p:pic>
      <p:cxnSp>
        <p:nvCxnSpPr>
          <p:cNvPr id="1160" name="Conector: Angulado 1159">
            <a:extLst>
              <a:ext uri="{FF2B5EF4-FFF2-40B4-BE49-F238E27FC236}">
                <a16:creationId xmlns:a16="http://schemas.microsoft.com/office/drawing/2014/main" id="{94124DC1-53F6-A457-038A-25988D2C41AE}"/>
              </a:ext>
            </a:extLst>
          </p:cNvPr>
          <p:cNvCxnSpPr>
            <a:cxnSpLocks/>
            <a:stCxn id="125" idx="3"/>
            <a:endCxn id="1117" idx="3"/>
          </p:cNvCxnSpPr>
          <p:nvPr/>
        </p:nvCxnSpPr>
        <p:spPr>
          <a:xfrm>
            <a:off x="32524982" y="17745917"/>
            <a:ext cx="33497" cy="1771392"/>
          </a:xfrm>
          <a:prstGeom prst="bentConnector3">
            <a:avLst>
              <a:gd name="adj1" fmla="val 441225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5" name="Imagem 1174">
            <a:extLst>
              <a:ext uri="{FF2B5EF4-FFF2-40B4-BE49-F238E27FC236}">
                <a16:creationId xmlns:a16="http://schemas.microsoft.com/office/drawing/2014/main" id="{8FA9D0DC-799D-FC93-4ECF-09A4C222B4E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0848268" y="18111435"/>
            <a:ext cx="577504" cy="182593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7F230F09-B201-D11F-F661-3BB39DDB7A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77151" y="20490542"/>
            <a:ext cx="488446" cy="394288"/>
          </a:xfrm>
          <a:prstGeom prst="rect">
            <a:avLst/>
          </a:prstGeom>
        </p:spPr>
      </p:pic>
      <p:pic>
        <p:nvPicPr>
          <p:cNvPr id="1090" name="Picture 2" descr="Resultado de imagem para Tensorflow Logo">
            <a:extLst>
              <a:ext uri="{FF2B5EF4-FFF2-40B4-BE49-F238E27FC236}">
                <a16:creationId xmlns:a16="http://schemas.microsoft.com/office/drawing/2014/main" id="{1FA8B56D-D875-18D7-D8A1-F958FF644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5103" y="18418248"/>
            <a:ext cx="452913" cy="3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Imagem 1093">
            <a:extLst>
              <a:ext uri="{FF2B5EF4-FFF2-40B4-BE49-F238E27FC236}">
                <a16:creationId xmlns:a16="http://schemas.microsoft.com/office/drawing/2014/main" id="{5DB0C2B8-21D5-2A7F-3745-EDD6DCD1774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4459657" y="18493559"/>
            <a:ext cx="1143160" cy="438211"/>
          </a:xfrm>
          <a:prstGeom prst="rect">
            <a:avLst/>
          </a:prstGeom>
        </p:spPr>
      </p:pic>
      <p:cxnSp>
        <p:nvCxnSpPr>
          <p:cNvPr id="1102" name="Conector de Seta Reta 1101">
            <a:extLst>
              <a:ext uri="{FF2B5EF4-FFF2-40B4-BE49-F238E27FC236}">
                <a16:creationId xmlns:a16="http://schemas.microsoft.com/office/drawing/2014/main" id="{5415F0A9-10C7-C252-A1CD-40DBE1851D00}"/>
              </a:ext>
            </a:extLst>
          </p:cNvPr>
          <p:cNvCxnSpPr>
            <a:cxnSpLocks/>
          </p:cNvCxnSpPr>
          <p:nvPr/>
        </p:nvCxnSpPr>
        <p:spPr>
          <a:xfrm flipH="1">
            <a:off x="29522167" y="19629226"/>
            <a:ext cx="1068753" cy="6577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8" name="CaixaDeTexto 1117">
            <a:extLst>
              <a:ext uri="{FF2B5EF4-FFF2-40B4-BE49-F238E27FC236}">
                <a16:creationId xmlns:a16="http://schemas.microsoft.com/office/drawing/2014/main" id="{8FA0C8D6-144A-F7BB-0DF1-E03987541CDA}"/>
              </a:ext>
            </a:extLst>
          </p:cNvPr>
          <p:cNvSpPr txBox="1"/>
          <p:nvPr/>
        </p:nvSpPr>
        <p:spPr>
          <a:xfrm>
            <a:off x="22889307" y="19145997"/>
            <a:ext cx="136314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spark.write</a:t>
            </a:r>
          </a:p>
        </p:txBody>
      </p:sp>
      <p:sp>
        <p:nvSpPr>
          <p:cNvPr id="1121" name="CaixaDeTexto 1120">
            <a:extLst>
              <a:ext uri="{FF2B5EF4-FFF2-40B4-BE49-F238E27FC236}">
                <a16:creationId xmlns:a16="http://schemas.microsoft.com/office/drawing/2014/main" id="{1D1C5E7B-F66C-7EA1-1819-A6DDF9D5EB01}"/>
              </a:ext>
            </a:extLst>
          </p:cNvPr>
          <p:cNvSpPr txBox="1"/>
          <p:nvPr/>
        </p:nvSpPr>
        <p:spPr>
          <a:xfrm>
            <a:off x="25489955" y="19145997"/>
            <a:ext cx="136314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spark.write</a:t>
            </a:r>
          </a:p>
        </p:txBody>
      </p:sp>
      <p:sp>
        <p:nvSpPr>
          <p:cNvPr id="1122" name="CaixaDeTexto 1121">
            <a:extLst>
              <a:ext uri="{FF2B5EF4-FFF2-40B4-BE49-F238E27FC236}">
                <a16:creationId xmlns:a16="http://schemas.microsoft.com/office/drawing/2014/main" id="{9921854B-A51F-B013-3563-1AC80DBBA660}"/>
              </a:ext>
            </a:extLst>
          </p:cNvPr>
          <p:cNvSpPr txBox="1"/>
          <p:nvPr/>
        </p:nvSpPr>
        <p:spPr>
          <a:xfrm>
            <a:off x="27580243" y="19131573"/>
            <a:ext cx="136314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spark.write</a:t>
            </a:r>
          </a:p>
        </p:txBody>
      </p:sp>
      <p:sp>
        <p:nvSpPr>
          <p:cNvPr id="1123" name="CaixaDeTexto 1122">
            <a:extLst>
              <a:ext uri="{FF2B5EF4-FFF2-40B4-BE49-F238E27FC236}">
                <a16:creationId xmlns:a16="http://schemas.microsoft.com/office/drawing/2014/main" id="{F8B50B7E-F6B3-77F2-5296-D6E6BECEEDEF}"/>
              </a:ext>
            </a:extLst>
          </p:cNvPr>
          <p:cNvSpPr txBox="1"/>
          <p:nvPr/>
        </p:nvSpPr>
        <p:spPr>
          <a:xfrm>
            <a:off x="29457590" y="20339093"/>
            <a:ext cx="1363143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9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COPY INTO</a:t>
            </a:r>
          </a:p>
        </p:txBody>
      </p:sp>
      <p:cxnSp>
        <p:nvCxnSpPr>
          <p:cNvPr id="1125" name="Conector de Seta Reta 1124">
            <a:extLst>
              <a:ext uri="{FF2B5EF4-FFF2-40B4-BE49-F238E27FC236}">
                <a16:creationId xmlns:a16="http://schemas.microsoft.com/office/drawing/2014/main" id="{D91F7A45-E108-3D0C-A187-4B299B67F4D3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 flipV="1">
            <a:off x="19796317" y="19588098"/>
            <a:ext cx="1534902" cy="82275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8" name="CaixaDeTexto 1167">
            <a:extLst>
              <a:ext uri="{FF2B5EF4-FFF2-40B4-BE49-F238E27FC236}">
                <a16:creationId xmlns:a16="http://schemas.microsoft.com/office/drawing/2014/main" id="{C23AD880-BAB1-2301-E67D-1B9EACCB7A34}"/>
              </a:ext>
            </a:extLst>
          </p:cNvPr>
          <p:cNvSpPr txBox="1"/>
          <p:nvPr/>
        </p:nvSpPr>
        <p:spPr>
          <a:xfrm>
            <a:off x="20048659" y="16860366"/>
            <a:ext cx="1363143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9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JDBC</a:t>
            </a:r>
          </a:p>
        </p:txBody>
      </p:sp>
      <p:sp>
        <p:nvSpPr>
          <p:cNvPr id="1170" name="CaixaDeTexto 1169">
            <a:extLst>
              <a:ext uri="{FF2B5EF4-FFF2-40B4-BE49-F238E27FC236}">
                <a16:creationId xmlns:a16="http://schemas.microsoft.com/office/drawing/2014/main" id="{83929F47-D628-6898-62D1-910B3489AECA}"/>
              </a:ext>
            </a:extLst>
          </p:cNvPr>
          <p:cNvSpPr txBox="1"/>
          <p:nvPr/>
        </p:nvSpPr>
        <p:spPr>
          <a:xfrm>
            <a:off x="20008257" y="20149322"/>
            <a:ext cx="1363143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9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MOUNT</a:t>
            </a:r>
          </a:p>
        </p:txBody>
      </p:sp>
      <p:sp>
        <p:nvSpPr>
          <p:cNvPr id="1176" name="CaixaDeTexto 1175">
            <a:extLst>
              <a:ext uri="{FF2B5EF4-FFF2-40B4-BE49-F238E27FC236}">
                <a16:creationId xmlns:a16="http://schemas.microsoft.com/office/drawing/2014/main" id="{CB4F3229-BB27-3A9E-8D2D-65A6562BC342}"/>
              </a:ext>
            </a:extLst>
          </p:cNvPr>
          <p:cNvSpPr txBox="1"/>
          <p:nvPr/>
        </p:nvSpPr>
        <p:spPr>
          <a:xfrm>
            <a:off x="29482401" y="19744185"/>
            <a:ext cx="1363143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900" b="1" noProof="1">
                <a:solidFill>
                  <a:schemeClr val="accent1">
                    <a:lumMod val="50000"/>
                  </a:schemeClr>
                </a:solidFill>
                <a:latin typeface="Barlow" panose="00000500000000000000" pitchFamily="2" charset="0"/>
                <a:ea typeface="Segoe UI Black"/>
                <a:cs typeface="Segoe UI"/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116739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57FF9-1319-63AF-2F2F-5C7BC03C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E7EF6904-1F0C-4469-828D-99F798D7E67E}"/>
              </a:ext>
            </a:extLst>
          </p:cNvPr>
          <p:cNvSpPr/>
          <p:nvPr/>
        </p:nvSpPr>
        <p:spPr>
          <a:xfrm>
            <a:off x="10559358" y="17551006"/>
            <a:ext cx="8979486" cy="80776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DCD66B0-5F61-887A-7929-C8BD894F09A8}"/>
              </a:ext>
            </a:extLst>
          </p:cNvPr>
          <p:cNvSpPr txBox="1">
            <a:spLocks/>
          </p:cNvSpPr>
          <p:nvPr/>
        </p:nvSpPr>
        <p:spPr>
          <a:xfrm>
            <a:off x="7435080" y="15321950"/>
            <a:ext cx="4508465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(Azure)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4A5B2A4-0724-4831-2BD5-024EFEB5A135}"/>
              </a:ext>
            </a:extLst>
          </p:cNvPr>
          <p:cNvSpPr/>
          <p:nvPr/>
        </p:nvSpPr>
        <p:spPr>
          <a:xfrm>
            <a:off x="6787183" y="15512968"/>
            <a:ext cx="602654" cy="5693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2</a:t>
            </a:r>
            <a:endParaRPr lang="pt-BR" sz="3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EE6D0F7-0EBA-8A56-4A12-AB8B22C78C26}"/>
              </a:ext>
            </a:extLst>
          </p:cNvPr>
          <p:cNvSpPr txBox="1"/>
          <p:nvPr/>
        </p:nvSpPr>
        <p:spPr>
          <a:xfrm>
            <a:off x="7358455" y="17930821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Relacional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1D075F9-7DCE-EC10-B239-1A8AD7015B0E}"/>
              </a:ext>
            </a:extLst>
          </p:cNvPr>
          <p:cNvSpPr/>
          <p:nvPr/>
        </p:nvSpPr>
        <p:spPr>
          <a:xfrm>
            <a:off x="7568167" y="20757708"/>
            <a:ext cx="1245744" cy="1440336"/>
          </a:xfrm>
          <a:prstGeom prst="roundRect">
            <a:avLst>
              <a:gd name="adj" fmla="val 11957"/>
            </a:avLst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4D467F8-623D-5AF5-5801-642AF9C2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96" y="20842034"/>
            <a:ext cx="504906" cy="56165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BB0AA1E-435E-7261-F1D1-FCD31DA70ADD}"/>
              </a:ext>
            </a:extLst>
          </p:cNvPr>
          <p:cNvSpPr txBox="1"/>
          <p:nvPr/>
        </p:nvSpPr>
        <p:spPr>
          <a:xfrm>
            <a:off x="7516800" y="20429305"/>
            <a:ext cx="1420460" cy="307779"/>
          </a:xfrm>
          <a:prstGeom prst="rect">
            <a:avLst/>
          </a:prstGeom>
          <a:noFill/>
        </p:spPr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Object Storages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8F47D02-671C-A699-6C7C-F9118153AC09}"/>
              </a:ext>
            </a:extLst>
          </p:cNvPr>
          <p:cNvSpPr/>
          <p:nvPr/>
        </p:nvSpPr>
        <p:spPr>
          <a:xfrm>
            <a:off x="7275175" y="17680203"/>
            <a:ext cx="1820645" cy="46373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A049A9-A4D5-B1BE-7629-612036C6FBC6}"/>
              </a:ext>
            </a:extLst>
          </p:cNvPr>
          <p:cNvSpPr txBox="1"/>
          <p:nvPr/>
        </p:nvSpPr>
        <p:spPr>
          <a:xfrm rot="5400000">
            <a:off x="8192387" y="19830889"/>
            <a:ext cx="1816209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/>
              <a:t>AMBIENTE EXTERNO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8B4FA38-E0A1-A307-C90E-E2DA5B733A85}"/>
              </a:ext>
            </a:extLst>
          </p:cNvPr>
          <p:cNvSpPr txBox="1"/>
          <p:nvPr/>
        </p:nvSpPr>
        <p:spPr>
          <a:xfrm>
            <a:off x="7391477" y="19141619"/>
            <a:ext cx="1002301" cy="96180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Etc..</a:t>
            </a:r>
            <a:endParaRPr lang="pt-BR" sz="11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174DAFE-18C6-91C0-256F-F792D0B6EBA1}"/>
              </a:ext>
            </a:extLst>
          </p:cNvPr>
          <p:cNvSpPr txBox="1"/>
          <p:nvPr/>
        </p:nvSpPr>
        <p:spPr>
          <a:xfrm>
            <a:off x="7689888" y="21464024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70CABF52-F2B4-9B73-94F2-D0E58B16110C}"/>
              </a:ext>
            </a:extLst>
          </p:cNvPr>
          <p:cNvSpPr/>
          <p:nvPr/>
        </p:nvSpPr>
        <p:spPr>
          <a:xfrm>
            <a:off x="10468825" y="20406381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021E853-2BC0-B8E8-18C8-4E0AB53D940C}"/>
              </a:ext>
            </a:extLst>
          </p:cNvPr>
          <p:cNvSpPr/>
          <p:nvPr/>
        </p:nvSpPr>
        <p:spPr>
          <a:xfrm>
            <a:off x="12440784" y="208207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49CB06C-F332-CADF-F65F-08614303C1F3}"/>
              </a:ext>
            </a:extLst>
          </p:cNvPr>
          <p:cNvSpPr txBox="1"/>
          <p:nvPr/>
        </p:nvSpPr>
        <p:spPr>
          <a:xfrm>
            <a:off x="12798284" y="20675511"/>
            <a:ext cx="86729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BRONZE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60A76C4-AAA4-26B4-A6F7-E7F90C5C099F}"/>
              </a:ext>
            </a:extLst>
          </p:cNvPr>
          <p:cNvSpPr txBox="1"/>
          <p:nvPr/>
        </p:nvSpPr>
        <p:spPr>
          <a:xfrm>
            <a:off x="10417385" y="20538427"/>
            <a:ext cx="1381415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D855291-C240-65CB-11B7-FA8404400D71}"/>
              </a:ext>
            </a:extLst>
          </p:cNvPr>
          <p:cNvSpPr/>
          <p:nvPr/>
        </p:nvSpPr>
        <p:spPr>
          <a:xfrm>
            <a:off x="14797701" y="20819323"/>
            <a:ext cx="1688028" cy="1006206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4E3BCE4-AAB3-B920-A6D4-81270BE2B62D}"/>
              </a:ext>
            </a:extLst>
          </p:cNvPr>
          <p:cNvSpPr txBox="1"/>
          <p:nvPr/>
        </p:nvSpPr>
        <p:spPr>
          <a:xfrm>
            <a:off x="15246647" y="20663968"/>
            <a:ext cx="83218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SILVER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EC2C337-6E42-30D1-A4E4-37647E7441CA}"/>
              </a:ext>
            </a:extLst>
          </p:cNvPr>
          <p:cNvSpPr/>
          <p:nvPr/>
        </p:nvSpPr>
        <p:spPr>
          <a:xfrm>
            <a:off x="17058485" y="20779247"/>
            <a:ext cx="1573308" cy="104628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BAE6D75-AC9F-420E-F7B0-0E83725EB86B}"/>
              </a:ext>
            </a:extLst>
          </p:cNvPr>
          <p:cNvSpPr txBox="1"/>
          <p:nvPr/>
        </p:nvSpPr>
        <p:spPr>
          <a:xfrm>
            <a:off x="17402396" y="20633992"/>
            <a:ext cx="865721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GOLD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D0F0E33-7CAB-3118-001D-A0F0A0DF30F0}"/>
              </a:ext>
            </a:extLst>
          </p:cNvPr>
          <p:cNvSpPr/>
          <p:nvPr/>
        </p:nvSpPr>
        <p:spPr>
          <a:xfrm>
            <a:off x="6869168" y="1694485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EXPLORAÇÃO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(Fontes de dados)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52D529C-8566-2EB0-8942-979B19CA68AC}"/>
              </a:ext>
            </a:extLst>
          </p:cNvPr>
          <p:cNvSpPr/>
          <p:nvPr/>
        </p:nvSpPr>
        <p:spPr>
          <a:xfrm>
            <a:off x="12555114" y="17697323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C635E36-E7CC-3DD2-C1BC-0B6C50E89FE5}"/>
              </a:ext>
            </a:extLst>
          </p:cNvPr>
          <p:cNvSpPr/>
          <p:nvPr/>
        </p:nvSpPr>
        <p:spPr>
          <a:xfrm>
            <a:off x="14254503" y="17704353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718AC38-C2E0-E82E-F1B8-6A226DC0D8CF}"/>
              </a:ext>
            </a:extLst>
          </p:cNvPr>
          <p:cNvSpPr/>
          <p:nvPr/>
        </p:nvSpPr>
        <p:spPr>
          <a:xfrm>
            <a:off x="11650514" y="27308144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E2EC5002-B55E-3AC5-A2FF-D0546227C345}"/>
              </a:ext>
            </a:extLst>
          </p:cNvPr>
          <p:cNvSpPr/>
          <p:nvPr/>
        </p:nvSpPr>
        <p:spPr>
          <a:xfrm>
            <a:off x="11945305" y="28589426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8311530-2976-43C7-509C-CA854980D9E1}"/>
              </a:ext>
            </a:extLst>
          </p:cNvPr>
          <p:cNvSpPr/>
          <p:nvPr/>
        </p:nvSpPr>
        <p:spPr>
          <a:xfrm>
            <a:off x="12379857" y="29239156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D64FC66-C092-D031-2E8C-1B34CF9B071B}"/>
              </a:ext>
            </a:extLst>
          </p:cNvPr>
          <p:cNvSpPr txBox="1"/>
          <p:nvPr/>
        </p:nvSpPr>
        <p:spPr>
          <a:xfrm>
            <a:off x="13242512" y="29106271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84753D9-5C9B-D0EE-C8A6-9053702EB836}"/>
              </a:ext>
            </a:extLst>
          </p:cNvPr>
          <p:cNvSpPr txBox="1"/>
          <p:nvPr/>
        </p:nvSpPr>
        <p:spPr>
          <a:xfrm>
            <a:off x="12568164" y="28635335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F12E4662-45A9-F0F5-6105-8A160C4F9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0103" y="29409314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1BB2E742-8F9B-4D2E-76D9-1412D5B34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065" y="29594871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90506DD7-4F50-8F59-E3FD-DCDE3ED24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3042" y="29419097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0B1AC0F4-B689-7AC9-C0A2-F9A188438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8893" y="29518058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7381AB30-2E8D-FA42-E4EF-4E599053CFEE}"/>
              </a:ext>
            </a:extLst>
          </p:cNvPr>
          <p:cNvSpPr/>
          <p:nvPr/>
        </p:nvSpPr>
        <p:spPr>
          <a:xfrm>
            <a:off x="12379857" y="30228788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B99563F-A973-C710-C83C-3F1BF721975E}"/>
              </a:ext>
            </a:extLst>
          </p:cNvPr>
          <p:cNvSpPr txBox="1"/>
          <p:nvPr/>
        </p:nvSpPr>
        <p:spPr>
          <a:xfrm>
            <a:off x="13242516" y="30095903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002F6DEE-FE12-06F9-9A0D-6F69B653B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0103" y="30398946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8C4F23AB-BE44-65A6-C09B-9D5B9218B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065" y="30584502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44DD6557-3C10-1F46-EC3C-18DCC24F3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3039" y="30408729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AC723443-B2DE-FD86-87E2-E7B0DC6F9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8893" y="30507690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67F8E17-22EA-15D0-3C56-EC5FD6DBC427}"/>
              </a:ext>
            </a:extLst>
          </p:cNvPr>
          <p:cNvSpPr/>
          <p:nvPr/>
        </p:nvSpPr>
        <p:spPr>
          <a:xfrm>
            <a:off x="12404597" y="31218420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29F25C1-475A-881E-8DAE-347307048F93}"/>
              </a:ext>
            </a:extLst>
          </p:cNvPr>
          <p:cNvSpPr txBox="1"/>
          <p:nvPr/>
        </p:nvSpPr>
        <p:spPr>
          <a:xfrm>
            <a:off x="13267254" y="31085535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173E185C-B8DB-669F-9F82-A7D4F8660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842" y="31388578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9B4B5EE3-65DC-7993-31DE-09D0C6649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804" y="31574134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1B6C3600-77A3-B359-98D8-9149AB8DF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5411" y="31398361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3168899D-4291-3EB9-518C-1445D20CD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3632" y="31497322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814A32B1-DEBE-9FFA-4926-FAAD7C6D0FFF}"/>
              </a:ext>
            </a:extLst>
          </p:cNvPr>
          <p:cNvSpPr/>
          <p:nvPr/>
        </p:nvSpPr>
        <p:spPr>
          <a:xfrm>
            <a:off x="11945305" y="32522416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5EB9D86A-E078-7B6F-9C1C-4BBE3E0E5228}"/>
              </a:ext>
            </a:extLst>
          </p:cNvPr>
          <p:cNvSpPr txBox="1"/>
          <p:nvPr/>
        </p:nvSpPr>
        <p:spPr>
          <a:xfrm>
            <a:off x="12568163" y="32506870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0EADAE2F-41E6-0548-0DF5-5AD1051C6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23389" y="32792064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5F0344F-547D-39FD-3181-77795F25F423}"/>
              </a:ext>
            </a:extLst>
          </p:cNvPr>
          <p:cNvSpPr txBox="1"/>
          <p:nvPr/>
        </p:nvSpPr>
        <p:spPr>
          <a:xfrm>
            <a:off x="11919343" y="33520058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05357566-3FA3-1710-36EF-944CB1A0575F}"/>
              </a:ext>
            </a:extLst>
          </p:cNvPr>
          <p:cNvCxnSpPr>
            <a:cxnSpLocks/>
            <a:stCxn id="172" idx="1"/>
            <a:endCxn id="22" idx="0"/>
          </p:cNvCxnSpPr>
          <p:nvPr/>
        </p:nvCxnSpPr>
        <p:spPr>
          <a:xfrm flipH="1">
            <a:off x="9254381" y="17954888"/>
            <a:ext cx="1304977" cy="202989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15CF22F5-65F7-75BB-FA08-D12B9D033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2292" y="29104370"/>
            <a:ext cx="347390" cy="347390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D8180EDF-9A85-4112-32F1-71D25A701A07}"/>
              </a:ext>
            </a:extLst>
          </p:cNvPr>
          <p:cNvSpPr txBox="1"/>
          <p:nvPr/>
        </p:nvSpPr>
        <p:spPr>
          <a:xfrm>
            <a:off x="9407349" y="18297239"/>
            <a:ext cx="1067893" cy="43858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ea typeface="Segoe UI Black"/>
                <a:cs typeface="Shruti" panose="020B0502040204020203" pitchFamily="34" charset="0"/>
              </a:defRPr>
            </a:lvl1pPr>
          </a:lstStyle>
          <a:p>
            <a:r>
              <a:rPr lang="pt-BR" b="1" noProof="1"/>
              <a:t>Conectores</a:t>
            </a:r>
          </a:p>
          <a:p>
            <a:r>
              <a:rPr lang="pt-BR" b="1" noProof="1"/>
              <a:t>Drivers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8DA823E5-34A8-F73E-DA73-E50DF057D11F}"/>
              </a:ext>
            </a:extLst>
          </p:cNvPr>
          <p:cNvSpPr/>
          <p:nvPr/>
        </p:nvSpPr>
        <p:spPr>
          <a:xfrm>
            <a:off x="16448252" y="17701568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Análise de dados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019E812B-9E5A-EC59-C8C2-DF92659276AA}"/>
              </a:ext>
            </a:extLst>
          </p:cNvPr>
          <p:cNvSpPr/>
          <p:nvPr/>
        </p:nvSpPr>
        <p:spPr>
          <a:xfrm>
            <a:off x="7539292" y="28677437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087B0AC4-1522-F55B-7D5B-4B9E426BFB97}"/>
              </a:ext>
            </a:extLst>
          </p:cNvPr>
          <p:cNvSpPr/>
          <p:nvPr/>
        </p:nvSpPr>
        <p:spPr>
          <a:xfrm>
            <a:off x="7801902" y="29412678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4F9E5424-903F-4AD9-8A34-230D74C578E2}"/>
              </a:ext>
            </a:extLst>
          </p:cNvPr>
          <p:cNvSpPr txBox="1"/>
          <p:nvPr/>
        </p:nvSpPr>
        <p:spPr>
          <a:xfrm>
            <a:off x="8342923" y="29255052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35B0059-5A8D-2206-953F-50B25119C558}"/>
              </a:ext>
            </a:extLst>
          </p:cNvPr>
          <p:cNvSpPr txBox="1"/>
          <p:nvPr/>
        </p:nvSpPr>
        <p:spPr>
          <a:xfrm>
            <a:off x="8085458" y="28836071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DF3BEDBB-1999-052D-C88A-4D970D798289}"/>
              </a:ext>
            </a:extLst>
          </p:cNvPr>
          <p:cNvSpPr/>
          <p:nvPr/>
        </p:nvSpPr>
        <p:spPr>
          <a:xfrm>
            <a:off x="7801904" y="31033197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34E269E-5DCA-B769-2E79-DB8DB6FC73EA}"/>
              </a:ext>
            </a:extLst>
          </p:cNvPr>
          <p:cNvSpPr txBox="1"/>
          <p:nvPr/>
        </p:nvSpPr>
        <p:spPr>
          <a:xfrm>
            <a:off x="8454260" y="30850833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6840EC2-7DFE-2FA1-08A8-EF84693017E4}"/>
              </a:ext>
            </a:extLst>
          </p:cNvPr>
          <p:cNvSpPr/>
          <p:nvPr/>
        </p:nvSpPr>
        <p:spPr>
          <a:xfrm>
            <a:off x="7863748" y="32270239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00BC9ED-5248-48CB-3112-7C1A2BDD730D}"/>
              </a:ext>
            </a:extLst>
          </p:cNvPr>
          <p:cNvSpPr txBox="1"/>
          <p:nvPr/>
        </p:nvSpPr>
        <p:spPr>
          <a:xfrm>
            <a:off x="8609686" y="32124984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DDAB9EF6-7ADD-481E-BC25-B4999C4E6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654" y="29783362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9ADF8134-0DD3-FA52-73B2-CAFE8D6C9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958" y="29780169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AA879C88-11EA-4975-3BD1-88B7605837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5990" y="29902276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52ADA001-9B9C-093A-DD79-F63C84DCDBD2}"/>
              </a:ext>
            </a:extLst>
          </p:cNvPr>
          <p:cNvSpPr txBox="1"/>
          <p:nvPr/>
        </p:nvSpPr>
        <p:spPr>
          <a:xfrm>
            <a:off x="7796727" y="29896252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D67AAB9B-1587-2227-FC77-95D05544F12B}"/>
              </a:ext>
            </a:extLst>
          </p:cNvPr>
          <p:cNvSpPr txBox="1"/>
          <p:nvPr/>
        </p:nvSpPr>
        <p:spPr>
          <a:xfrm>
            <a:off x="9630133" y="29637670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AAEA5F6-143C-8E67-C53C-5B64159A4483}"/>
              </a:ext>
            </a:extLst>
          </p:cNvPr>
          <p:cNvCxnSpPr>
            <a:cxnSpLocks/>
          </p:cNvCxnSpPr>
          <p:nvPr/>
        </p:nvCxnSpPr>
        <p:spPr>
          <a:xfrm>
            <a:off x="9349874" y="29964202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C5103B99-D25B-B536-20EB-0ABD25B3B0CC}"/>
              </a:ext>
            </a:extLst>
          </p:cNvPr>
          <p:cNvCxnSpPr>
            <a:cxnSpLocks/>
          </p:cNvCxnSpPr>
          <p:nvPr/>
        </p:nvCxnSpPr>
        <p:spPr>
          <a:xfrm>
            <a:off x="10497011" y="29282530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7CE5A875-F438-8078-6582-57D76E5B76F7}"/>
              </a:ext>
            </a:extLst>
          </p:cNvPr>
          <p:cNvCxnSpPr>
            <a:cxnSpLocks/>
          </p:cNvCxnSpPr>
          <p:nvPr/>
        </p:nvCxnSpPr>
        <p:spPr>
          <a:xfrm>
            <a:off x="10388231" y="31858836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D913FE55-D6F8-C373-5AE2-987073C03ABD}"/>
              </a:ext>
            </a:extLst>
          </p:cNvPr>
          <p:cNvCxnSpPr>
            <a:cxnSpLocks/>
          </p:cNvCxnSpPr>
          <p:nvPr/>
        </p:nvCxnSpPr>
        <p:spPr>
          <a:xfrm>
            <a:off x="10312864" y="30018428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954AF006-DD67-EFFA-25EE-28EB457CC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48" y="29152665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3A05F81F-AD9F-A099-6B6D-BE0D7E756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4523" y="31707663"/>
            <a:ext cx="347390" cy="347390"/>
          </a:xfrm>
          <a:prstGeom prst="rect">
            <a:avLst/>
          </a:prstGeom>
        </p:spPr>
      </p:pic>
      <p:pic>
        <p:nvPicPr>
          <p:cNvPr id="126" name="Imagem 638">
            <a:extLst>
              <a:ext uri="{FF2B5EF4-FFF2-40B4-BE49-F238E27FC236}">
                <a16:creationId xmlns:a16="http://schemas.microsoft.com/office/drawing/2014/main" id="{24F835F6-EE31-85BE-E060-2894006B47B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8487577" y="30217319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99050F9-DC59-F1E2-699A-AED4249AEE6C}"/>
              </a:ext>
            </a:extLst>
          </p:cNvPr>
          <p:cNvSpPr txBox="1"/>
          <p:nvPr/>
        </p:nvSpPr>
        <p:spPr>
          <a:xfrm>
            <a:off x="7796722" y="30131287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0CB7C980-1BC7-2BB2-8372-CECA64F07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135" y="31218329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B9A657E4-CE52-3749-AE36-8A1552280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2439" y="31215136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9FC492FC-843A-5966-AA82-053FCEA66A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5472" y="31337243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517295AF-35EE-8B2C-66B6-B7DAFFE1AE49}"/>
              </a:ext>
            </a:extLst>
          </p:cNvPr>
          <p:cNvSpPr txBox="1"/>
          <p:nvPr/>
        </p:nvSpPr>
        <p:spPr>
          <a:xfrm>
            <a:off x="7846209" y="3133121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4EDB4275-B79D-9EBD-E488-AE1DE31F7DB0}"/>
              </a:ext>
            </a:extLst>
          </p:cNvPr>
          <p:cNvSpPr txBox="1"/>
          <p:nvPr/>
        </p:nvSpPr>
        <p:spPr>
          <a:xfrm>
            <a:off x="9679614" y="31072637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BB7BED91-3BD2-F51E-A738-4D3BFDF8A9F7}"/>
              </a:ext>
            </a:extLst>
          </p:cNvPr>
          <p:cNvCxnSpPr>
            <a:cxnSpLocks/>
          </p:cNvCxnSpPr>
          <p:nvPr/>
        </p:nvCxnSpPr>
        <p:spPr>
          <a:xfrm>
            <a:off x="9399355" y="31399169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892E0DC6-1D96-AAA6-10F7-D3DAE6BA27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8537059" y="31652285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49938291-3353-BDD2-93CF-EE5B7CB4791E}"/>
              </a:ext>
            </a:extLst>
          </p:cNvPr>
          <p:cNvSpPr txBox="1"/>
          <p:nvPr/>
        </p:nvSpPr>
        <p:spPr>
          <a:xfrm>
            <a:off x="7846204" y="31566254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024ECC95-663C-442E-9246-72AE48D16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4358" y="32492480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0D12C861-0F06-9FB4-0F48-950BB1718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662" y="32489288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02A28873-8820-D0D1-9CD1-873BCD11C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9694" y="32611395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D48C1E4F-09FA-234D-5D46-3F74363172F2}"/>
              </a:ext>
            </a:extLst>
          </p:cNvPr>
          <p:cNvSpPr txBox="1"/>
          <p:nvPr/>
        </p:nvSpPr>
        <p:spPr>
          <a:xfrm>
            <a:off x="7920431" y="32605370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29330DC5-40A7-61A6-41EC-7A83FD657C23}"/>
              </a:ext>
            </a:extLst>
          </p:cNvPr>
          <p:cNvSpPr txBox="1"/>
          <p:nvPr/>
        </p:nvSpPr>
        <p:spPr>
          <a:xfrm>
            <a:off x="9753837" y="32346788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7783283D-57BE-D1E4-8620-E41F29DB9B28}"/>
              </a:ext>
            </a:extLst>
          </p:cNvPr>
          <p:cNvCxnSpPr>
            <a:cxnSpLocks/>
          </p:cNvCxnSpPr>
          <p:nvPr/>
        </p:nvCxnSpPr>
        <p:spPr>
          <a:xfrm>
            <a:off x="9473578" y="32673321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D174981C-2AB3-E8CC-24EB-571AA33CC0C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8611281" y="32926437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0024A5F4-0B9B-B699-ECC7-7EB51C870592}"/>
              </a:ext>
            </a:extLst>
          </p:cNvPr>
          <p:cNvSpPr txBox="1"/>
          <p:nvPr/>
        </p:nvSpPr>
        <p:spPr>
          <a:xfrm>
            <a:off x="7920426" y="32840406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8DD60FB8-DDFF-4638-ED10-8D88876434F8}"/>
              </a:ext>
            </a:extLst>
          </p:cNvPr>
          <p:cNvCxnSpPr>
            <a:cxnSpLocks/>
          </p:cNvCxnSpPr>
          <p:nvPr/>
        </p:nvCxnSpPr>
        <p:spPr>
          <a:xfrm>
            <a:off x="5970234" y="30551015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AD10E2B2-22EE-D481-C28F-235798B76728}"/>
              </a:ext>
            </a:extLst>
          </p:cNvPr>
          <p:cNvSpPr txBox="1"/>
          <p:nvPr/>
        </p:nvSpPr>
        <p:spPr>
          <a:xfrm>
            <a:off x="6776168" y="3054940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859EE22E-8CF4-D664-A1A7-EE6FD8524952}"/>
              </a:ext>
            </a:extLst>
          </p:cNvPr>
          <p:cNvCxnSpPr>
            <a:cxnSpLocks/>
          </p:cNvCxnSpPr>
          <p:nvPr/>
        </p:nvCxnSpPr>
        <p:spPr>
          <a:xfrm>
            <a:off x="5439550" y="29489635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A57E9F70-9D26-B9AB-0D9B-4E21A10850F5}"/>
              </a:ext>
            </a:extLst>
          </p:cNvPr>
          <p:cNvSpPr txBox="1"/>
          <p:nvPr/>
        </p:nvSpPr>
        <p:spPr>
          <a:xfrm>
            <a:off x="6612878" y="29855428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355AA06-011D-189A-C5E1-6E5D0506E6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643" y="30140465"/>
            <a:ext cx="347390" cy="347390"/>
          </a:xfrm>
          <a:prstGeom prst="rect">
            <a:avLst/>
          </a:prstGeom>
        </p:spPr>
      </p:pic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84E692FE-66A8-E593-55CB-3E602537CAE3}"/>
              </a:ext>
            </a:extLst>
          </p:cNvPr>
          <p:cNvSpPr txBox="1"/>
          <p:nvPr/>
        </p:nvSpPr>
        <p:spPr>
          <a:xfrm>
            <a:off x="8302109" y="17930821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NoSQL</a:t>
            </a:r>
          </a:p>
        </p:txBody>
      </p:sp>
      <p:pic>
        <p:nvPicPr>
          <p:cNvPr id="162" name="Imagem 161">
            <a:extLst>
              <a:ext uri="{FF2B5EF4-FFF2-40B4-BE49-F238E27FC236}">
                <a16:creationId xmlns:a16="http://schemas.microsoft.com/office/drawing/2014/main" id="{C8ADDAD3-6D13-3E53-097B-8DFDF7AC12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4079" y="18303790"/>
            <a:ext cx="697384" cy="674519"/>
          </a:xfrm>
          <a:prstGeom prst="rect">
            <a:avLst/>
          </a:prstGeom>
        </p:spPr>
      </p:pic>
      <p:pic>
        <p:nvPicPr>
          <p:cNvPr id="167" name="Imagem 166">
            <a:extLst>
              <a:ext uri="{FF2B5EF4-FFF2-40B4-BE49-F238E27FC236}">
                <a16:creationId xmlns:a16="http://schemas.microsoft.com/office/drawing/2014/main" id="{2772ADC8-AFE6-BC4C-5504-DED5FBDD1F5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/>
          <a:stretch/>
        </p:blipFill>
        <p:spPr>
          <a:xfrm>
            <a:off x="7535535" y="18222563"/>
            <a:ext cx="645481" cy="945729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C0787D3A-A17D-FE63-23ED-7A65F3D6DCBC}"/>
              </a:ext>
            </a:extLst>
          </p:cNvPr>
          <p:cNvSpPr txBox="1"/>
          <p:nvPr/>
        </p:nvSpPr>
        <p:spPr>
          <a:xfrm>
            <a:off x="10735258" y="17399301"/>
            <a:ext cx="2007030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Pipeline (Orquestração)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6D388E02-3EAD-B2A9-56E4-A0AB3AFB3779}"/>
              </a:ext>
            </a:extLst>
          </p:cNvPr>
          <p:cNvSpPr/>
          <p:nvPr/>
        </p:nvSpPr>
        <p:spPr>
          <a:xfrm>
            <a:off x="13643890" y="1744234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CB4A16B9-F4D9-9FCA-6CEC-E51F984DF023}"/>
              </a:ext>
            </a:extLst>
          </p:cNvPr>
          <p:cNvSpPr/>
          <p:nvPr/>
        </p:nvSpPr>
        <p:spPr>
          <a:xfrm>
            <a:off x="15571398" y="1738148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31287158-A6A3-5B3E-0E34-B009A9477F10}"/>
              </a:ext>
            </a:extLst>
          </p:cNvPr>
          <p:cNvSpPr/>
          <p:nvPr/>
        </p:nvSpPr>
        <p:spPr>
          <a:xfrm>
            <a:off x="17790223" y="17363196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cxnSp>
        <p:nvCxnSpPr>
          <p:cNvPr id="182" name="Conector de Seta Reta 181">
            <a:extLst>
              <a:ext uri="{FF2B5EF4-FFF2-40B4-BE49-F238E27FC236}">
                <a16:creationId xmlns:a16="http://schemas.microsoft.com/office/drawing/2014/main" id="{79411397-59C1-1B84-E7BF-E4B0448C84A4}"/>
              </a:ext>
            </a:extLst>
          </p:cNvPr>
          <p:cNvCxnSpPr>
            <a:cxnSpLocks/>
          </p:cNvCxnSpPr>
          <p:nvPr/>
        </p:nvCxnSpPr>
        <p:spPr>
          <a:xfrm>
            <a:off x="15992359" y="19864030"/>
            <a:ext cx="0" cy="4964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Imagem 190">
            <a:extLst>
              <a:ext uri="{FF2B5EF4-FFF2-40B4-BE49-F238E27FC236}">
                <a16:creationId xmlns:a16="http://schemas.microsoft.com/office/drawing/2014/main" id="{AA5FAFB5-D6F5-F4CA-9B75-5118C76EAC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28925" y="21440334"/>
            <a:ext cx="634045" cy="511820"/>
          </a:xfrm>
          <a:prstGeom prst="rect">
            <a:avLst/>
          </a:prstGeom>
        </p:spPr>
      </p:pic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789D7C66-3BDE-4B51-3B30-86E8C961AA2F}"/>
              </a:ext>
            </a:extLst>
          </p:cNvPr>
          <p:cNvSpPr txBox="1"/>
          <p:nvPr/>
        </p:nvSpPr>
        <p:spPr>
          <a:xfrm>
            <a:off x="12963073" y="21010934"/>
            <a:ext cx="1053187" cy="669416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brutos: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</a:p>
        </p:txBody>
      </p:sp>
      <p:pic>
        <p:nvPicPr>
          <p:cNvPr id="1032" name="Picture 4" descr="Resultado de imagem para parquet icon">
            <a:extLst>
              <a:ext uri="{FF2B5EF4-FFF2-40B4-BE49-F238E27FC236}">
                <a16:creationId xmlns:a16="http://schemas.microsoft.com/office/drawing/2014/main" id="{853DF348-B1A0-62F5-B7DC-81CF5920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870" y="21307007"/>
            <a:ext cx="569275" cy="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Imagem 1032">
            <a:extLst>
              <a:ext uri="{FF2B5EF4-FFF2-40B4-BE49-F238E27FC236}">
                <a16:creationId xmlns:a16="http://schemas.microsoft.com/office/drawing/2014/main" id="{090298A7-A533-6FCF-445C-3DB31F689D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88179" y="21337315"/>
            <a:ext cx="488446" cy="394288"/>
          </a:xfrm>
          <a:prstGeom prst="rect">
            <a:avLst/>
          </a:prstGeom>
        </p:spPr>
      </p:pic>
      <p:sp>
        <p:nvSpPr>
          <p:cNvPr id="1038" name="CaixaDeTexto 1037">
            <a:extLst>
              <a:ext uri="{FF2B5EF4-FFF2-40B4-BE49-F238E27FC236}">
                <a16:creationId xmlns:a16="http://schemas.microsoft.com/office/drawing/2014/main" id="{311CC12B-5B2B-F561-CF14-77142788464B}"/>
              </a:ext>
            </a:extLst>
          </p:cNvPr>
          <p:cNvSpPr txBox="1"/>
          <p:nvPr/>
        </p:nvSpPr>
        <p:spPr>
          <a:xfrm>
            <a:off x="15425652" y="21010934"/>
            <a:ext cx="1064414" cy="65402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qualificados: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9" name="Conector de Seta Reta 1038">
            <a:extLst>
              <a:ext uri="{FF2B5EF4-FFF2-40B4-BE49-F238E27FC236}">
                <a16:creationId xmlns:a16="http://schemas.microsoft.com/office/drawing/2014/main" id="{1969C72F-4074-8FBD-B754-3270ECE219CC}"/>
              </a:ext>
            </a:extLst>
          </p:cNvPr>
          <p:cNvCxnSpPr>
            <a:cxnSpLocks/>
          </p:cNvCxnSpPr>
          <p:nvPr/>
        </p:nvCxnSpPr>
        <p:spPr>
          <a:xfrm flipV="1">
            <a:off x="13960944" y="18409927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CaixaDeTexto 1046">
            <a:extLst>
              <a:ext uri="{FF2B5EF4-FFF2-40B4-BE49-F238E27FC236}">
                <a16:creationId xmlns:a16="http://schemas.microsoft.com/office/drawing/2014/main" id="{6515C969-D317-585B-C160-2D9265B9BCAD}"/>
              </a:ext>
            </a:extLst>
          </p:cNvPr>
          <p:cNvSpPr txBox="1"/>
          <p:nvPr/>
        </p:nvSpPr>
        <p:spPr>
          <a:xfrm>
            <a:off x="17657684" y="21010934"/>
            <a:ext cx="1124409" cy="54630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modelados: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/Atendimentos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	/Dim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	/Fact</a:t>
            </a:r>
          </a:p>
        </p:txBody>
      </p:sp>
      <p:pic>
        <p:nvPicPr>
          <p:cNvPr id="1048" name="Imagem 1047">
            <a:extLst>
              <a:ext uri="{FF2B5EF4-FFF2-40B4-BE49-F238E27FC236}">
                <a16:creationId xmlns:a16="http://schemas.microsoft.com/office/drawing/2014/main" id="{817708E4-A19E-5497-6BCD-562BB61641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47801" y="21349180"/>
            <a:ext cx="488446" cy="394288"/>
          </a:xfrm>
          <a:prstGeom prst="rect">
            <a:avLst/>
          </a:prstGeom>
        </p:spPr>
      </p:pic>
      <p:sp>
        <p:nvSpPr>
          <p:cNvPr id="1052" name="CaixaDeTexto 1051">
            <a:extLst>
              <a:ext uri="{FF2B5EF4-FFF2-40B4-BE49-F238E27FC236}">
                <a16:creationId xmlns:a16="http://schemas.microsoft.com/office/drawing/2014/main" id="{923D7C50-DDEF-904F-C646-97F2C1127640}"/>
              </a:ext>
            </a:extLst>
          </p:cNvPr>
          <p:cNvSpPr txBox="1"/>
          <p:nvPr/>
        </p:nvSpPr>
        <p:spPr>
          <a:xfrm>
            <a:off x="12335132" y="21806579"/>
            <a:ext cx="1375020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Ingestão e histórico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3" name="CaixaDeTexto 1052">
            <a:extLst>
              <a:ext uri="{FF2B5EF4-FFF2-40B4-BE49-F238E27FC236}">
                <a16:creationId xmlns:a16="http://schemas.microsoft.com/office/drawing/2014/main" id="{D2ECBC4C-730D-6CD8-F564-661023DC1CCB}"/>
              </a:ext>
            </a:extLst>
          </p:cNvPr>
          <p:cNvSpPr txBox="1"/>
          <p:nvPr/>
        </p:nvSpPr>
        <p:spPr>
          <a:xfrm>
            <a:off x="14683621" y="21826360"/>
            <a:ext cx="2073308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Filtros, limpeza e enriquecimento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4" name="CaixaDeTexto 1053">
            <a:extLst>
              <a:ext uri="{FF2B5EF4-FFF2-40B4-BE49-F238E27FC236}">
                <a16:creationId xmlns:a16="http://schemas.microsoft.com/office/drawing/2014/main" id="{93ACEE3B-75E7-DD36-14B9-562CEC6E2020}"/>
              </a:ext>
            </a:extLst>
          </p:cNvPr>
          <p:cNvSpPr txBox="1"/>
          <p:nvPr/>
        </p:nvSpPr>
        <p:spPr>
          <a:xfrm>
            <a:off x="16952739" y="21831935"/>
            <a:ext cx="2073308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Metricas, semântica e agregação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61" name="Conector de Seta Reta 1060">
            <a:extLst>
              <a:ext uri="{FF2B5EF4-FFF2-40B4-BE49-F238E27FC236}">
                <a16:creationId xmlns:a16="http://schemas.microsoft.com/office/drawing/2014/main" id="{6EB04088-19C4-8EFC-6B8F-D03125D44A1A}"/>
              </a:ext>
            </a:extLst>
          </p:cNvPr>
          <p:cNvCxnSpPr>
            <a:cxnSpLocks/>
          </p:cNvCxnSpPr>
          <p:nvPr/>
        </p:nvCxnSpPr>
        <p:spPr>
          <a:xfrm>
            <a:off x="13699445" y="18447890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tângulo: Cantos Arredondados 1064">
            <a:extLst>
              <a:ext uri="{FF2B5EF4-FFF2-40B4-BE49-F238E27FC236}">
                <a16:creationId xmlns:a16="http://schemas.microsoft.com/office/drawing/2014/main" id="{DD2AF869-ABFA-1D7A-727B-2E4FEDE8E687}"/>
              </a:ext>
            </a:extLst>
          </p:cNvPr>
          <p:cNvSpPr/>
          <p:nvPr/>
        </p:nvSpPr>
        <p:spPr>
          <a:xfrm>
            <a:off x="10468824" y="19217785"/>
            <a:ext cx="9070020" cy="63820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67" name="CaixaDeTexto 1066">
            <a:extLst>
              <a:ext uri="{FF2B5EF4-FFF2-40B4-BE49-F238E27FC236}">
                <a16:creationId xmlns:a16="http://schemas.microsoft.com/office/drawing/2014/main" id="{C45B5E7C-38E5-6473-B983-7D33493FC9C6}"/>
              </a:ext>
            </a:extLst>
          </p:cNvPr>
          <p:cNvSpPr txBox="1"/>
          <p:nvPr/>
        </p:nvSpPr>
        <p:spPr>
          <a:xfrm>
            <a:off x="10609073" y="19292321"/>
            <a:ext cx="1583655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Engine de </a:t>
            </a:r>
          </a:p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Processamento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1" name="Imagem 1070">
            <a:extLst>
              <a:ext uri="{FF2B5EF4-FFF2-40B4-BE49-F238E27FC236}">
                <a16:creationId xmlns:a16="http://schemas.microsoft.com/office/drawing/2014/main" id="{111BC555-2944-25D5-DDBB-D32DCFE9C058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97416" y="21058168"/>
            <a:ext cx="299849" cy="294495"/>
          </a:xfrm>
          <a:prstGeom prst="rect">
            <a:avLst/>
          </a:prstGeom>
        </p:spPr>
      </p:pic>
      <p:pic>
        <p:nvPicPr>
          <p:cNvPr id="1073" name="Imagem 1072">
            <a:extLst>
              <a:ext uri="{FF2B5EF4-FFF2-40B4-BE49-F238E27FC236}">
                <a16:creationId xmlns:a16="http://schemas.microsoft.com/office/drawing/2014/main" id="{CC81683E-6098-9F67-FDC2-3C5685F2C0A4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60173" y="21058168"/>
            <a:ext cx="299849" cy="294495"/>
          </a:xfrm>
          <a:prstGeom prst="rect">
            <a:avLst/>
          </a:prstGeom>
        </p:spPr>
      </p:pic>
      <p:pic>
        <p:nvPicPr>
          <p:cNvPr id="1074" name="Imagem 1073">
            <a:extLst>
              <a:ext uri="{FF2B5EF4-FFF2-40B4-BE49-F238E27FC236}">
                <a16:creationId xmlns:a16="http://schemas.microsoft.com/office/drawing/2014/main" id="{0DF96CED-FBBD-8A29-4C18-8FF4AE7213A6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36324" y="21068695"/>
            <a:ext cx="299849" cy="294495"/>
          </a:xfrm>
          <a:prstGeom prst="rect">
            <a:avLst/>
          </a:prstGeom>
        </p:spPr>
      </p:pic>
      <p:cxnSp>
        <p:nvCxnSpPr>
          <p:cNvPr id="1077" name="Conector de Seta Reta 1076">
            <a:extLst>
              <a:ext uri="{FF2B5EF4-FFF2-40B4-BE49-F238E27FC236}">
                <a16:creationId xmlns:a16="http://schemas.microsoft.com/office/drawing/2014/main" id="{0322BCF1-05A2-BCFB-28ED-B1637588980F}"/>
              </a:ext>
            </a:extLst>
          </p:cNvPr>
          <p:cNvCxnSpPr>
            <a:cxnSpLocks/>
          </p:cNvCxnSpPr>
          <p:nvPr/>
        </p:nvCxnSpPr>
        <p:spPr>
          <a:xfrm flipV="1">
            <a:off x="15993012" y="18410059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ector de Seta Reta 1078">
            <a:extLst>
              <a:ext uri="{FF2B5EF4-FFF2-40B4-BE49-F238E27FC236}">
                <a16:creationId xmlns:a16="http://schemas.microsoft.com/office/drawing/2014/main" id="{A5FECA2D-4479-578A-6D98-8FE3A72043CF}"/>
              </a:ext>
            </a:extLst>
          </p:cNvPr>
          <p:cNvCxnSpPr>
            <a:cxnSpLocks/>
          </p:cNvCxnSpPr>
          <p:nvPr/>
        </p:nvCxnSpPr>
        <p:spPr>
          <a:xfrm>
            <a:off x="15731513" y="18448022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ector de Seta Reta 1080">
            <a:extLst>
              <a:ext uri="{FF2B5EF4-FFF2-40B4-BE49-F238E27FC236}">
                <a16:creationId xmlns:a16="http://schemas.microsoft.com/office/drawing/2014/main" id="{B3BD1FDA-6DAA-5CA6-89A5-EC40884369E5}"/>
              </a:ext>
            </a:extLst>
          </p:cNvPr>
          <p:cNvCxnSpPr>
            <a:cxnSpLocks/>
          </p:cNvCxnSpPr>
          <p:nvPr/>
        </p:nvCxnSpPr>
        <p:spPr>
          <a:xfrm flipV="1">
            <a:off x="15657060" y="19884896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etângulo: Cantos Arredondados 1096">
            <a:extLst>
              <a:ext uri="{FF2B5EF4-FFF2-40B4-BE49-F238E27FC236}">
                <a16:creationId xmlns:a16="http://schemas.microsoft.com/office/drawing/2014/main" id="{3BC558D6-FA93-5684-8E8A-F084651C95B4}"/>
              </a:ext>
            </a:extLst>
          </p:cNvPr>
          <p:cNvSpPr/>
          <p:nvPr/>
        </p:nvSpPr>
        <p:spPr>
          <a:xfrm>
            <a:off x="20095000" y="20385452"/>
            <a:ext cx="1944555" cy="175641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8" name="Retângulo: Cantos Arredondados 1097">
            <a:extLst>
              <a:ext uri="{FF2B5EF4-FFF2-40B4-BE49-F238E27FC236}">
                <a16:creationId xmlns:a16="http://schemas.microsoft.com/office/drawing/2014/main" id="{FB734A19-1DF0-7238-CA20-8D58A756F786}"/>
              </a:ext>
            </a:extLst>
          </p:cNvPr>
          <p:cNvSpPr/>
          <p:nvPr/>
        </p:nvSpPr>
        <p:spPr>
          <a:xfrm>
            <a:off x="20091417" y="17544872"/>
            <a:ext cx="1944556" cy="274000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9" name="Retângulo 1098">
            <a:extLst>
              <a:ext uri="{FF2B5EF4-FFF2-40B4-BE49-F238E27FC236}">
                <a16:creationId xmlns:a16="http://schemas.microsoft.com/office/drawing/2014/main" id="{AC1E89C4-4956-EEFE-FAC6-62DBEC52A26B}"/>
              </a:ext>
            </a:extLst>
          </p:cNvPr>
          <p:cNvSpPr/>
          <p:nvPr/>
        </p:nvSpPr>
        <p:spPr>
          <a:xfrm>
            <a:off x="20303502" y="17720995"/>
            <a:ext cx="1457249" cy="262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</a:t>
            </a:r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7F3AC817-DC76-8CC9-1BCB-E6BA28B4159B}"/>
              </a:ext>
            </a:extLst>
          </p:cNvPr>
          <p:cNvSpPr/>
          <p:nvPr/>
        </p:nvSpPr>
        <p:spPr>
          <a:xfrm>
            <a:off x="20917158" y="17413413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pic>
        <p:nvPicPr>
          <p:cNvPr id="1103" name="Imagem 1102">
            <a:extLst>
              <a:ext uri="{FF2B5EF4-FFF2-40B4-BE49-F238E27FC236}">
                <a16:creationId xmlns:a16="http://schemas.microsoft.com/office/drawing/2014/main" id="{0AF0C291-7FFF-AC58-E646-2EC72257481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20284375" y="19174148"/>
            <a:ext cx="505114" cy="528447"/>
          </a:xfrm>
          <a:prstGeom prst="rect">
            <a:avLst/>
          </a:prstGeom>
        </p:spPr>
      </p:pic>
      <p:pic>
        <p:nvPicPr>
          <p:cNvPr id="1108" name="Imagem 1107">
            <a:extLst>
              <a:ext uri="{FF2B5EF4-FFF2-40B4-BE49-F238E27FC236}">
                <a16:creationId xmlns:a16="http://schemas.microsoft.com/office/drawing/2014/main" id="{7B50C7D2-FDE2-5E0A-5F5C-095AA6E432D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2784" r="62521"/>
          <a:stretch/>
        </p:blipFill>
        <p:spPr>
          <a:xfrm>
            <a:off x="20125599" y="18260165"/>
            <a:ext cx="1110616" cy="636782"/>
          </a:xfrm>
          <a:prstGeom prst="rect">
            <a:avLst/>
          </a:prstGeom>
        </p:spPr>
      </p:pic>
      <p:sp>
        <p:nvSpPr>
          <p:cNvPr id="1112" name="Retângulo 1111">
            <a:extLst>
              <a:ext uri="{FF2B5EF4-FFF2-40B4-BE49-F238E27FC236}">
                <a16:creationId xmlns:a16="http://schemas.microsoft.com/office/drawing/2014/main" id="{E17397DB-5156-B3CA-F164-5CF945B1D0B1}"/>
              </a:ext>
            </a:extLst>
          </p:cNvPr>
          <p:cNvSpPr/>
          <p:nvPr/>
        </p:nvSpPr>
        <p:spPr>
          <a:xfrm>
            <a:off x="20333033" y="17987212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Análise de dados</a:t>
            </a:r>
          </a:p>
        </p:txBody>
      </p:sp>
      <p:sp>
        <p:nvSpPr>
          <p:cNvPr id="1113" name="Retângulo 1112">
            <a:extLst>
              <a:ext uri="{FF2B5EF4-FFF2-40B4-BE49-F238E27FC236}">
                <a16:creationId xmlns:a16="http://schemas.microsoft.com/office/drawing/2014/main" id="{899E7398-9FA6-23E0-2C81-4553FBC7B2FC}"/>
              </a:ext>
            </a:extLst>
          </p:cNvPr>
          <p:cNvSpPr/>
          <p:nvPr/>
        </p:nvSpPr>
        <p:spPr>
          <a:xfrm>
            <a:off x="20349282" y="18792441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Machine Learning</a:t>
            </a:r>
          </a:p>
        </p:txBody>
      </p:sp>
      <p:cxnSp>
        <p:nvCxnSpPr>
          <p:cNvPr id="1114" name="Conector de Seta Reta 1113">
            <a:extLst>
              <a:ext uri="{FF2B5EF4-FFF2-40B4-BE49-F238E27FC236}">
                <a16:creationId xmlns:a16="http://schemas.microsoft.com/office/drawing/2014/main" id="{F5CBE29C-83A6-D691-9594-46E02A79B934}"/>
              </a:ext>
            </a:extLst>
          </p:cNvPr>
          <p:cNvCxnSpPr>
            <a:cxnSpLocks/>
            <a:stCxn id="1097" idx="1"/>
            <a:endCxn id="80" idx="2"/>
          </p:cNvCxnSpPr>
          <p:nvPr/>
        </p:nvCxnSpPr>
        <p:spPr>
          <a:xfrm flipH="1">
            <a:off x="19574790" y="21263661"/>
            <a:ext cx="520210" cy="4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tângulo: Cantos Arredondados 1123">
            <a:extLst>
              <a:ext uri="{FF2B5EF4-FFF2-40B4-BE49-F238E27FC236}">
                <a16:creationId xmlns:a16="http://schemas.microsoft.com/office/drawing/2014/main" id="{40B144B0-177E-B060-6011-AC5E8839C734}"/>
              </a:ext>
            </a:extLst>
          </p:cNvPr>
          <p:cNvSpPr/>
          <p:nvPr/>
        </p:nvSpPr>
        <p:spPr>
          <a:xfrm>
            <a:off x="10451803" y="22757769"/>
            <a:ext cx="9122983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26" name="CaixaDeTexto 1125">
            <a:extLst>
              <a:ext uri="{FF2B5EF4-FFF2-40B4-BE49-F238E27FC236}">
                <a16:creationId xmlns:a16="http://schemas.microsoft.com/office/drawing/2014/main" id="{4E1492A3-7F12-C736-B939-FEA5AB8CDC13}"/>
              </a:ext>
            </a:extLst>
          </p:cNvPr>
          <p:cNvSpPr txBox="1"/>
          <p:nvPr/>
        </p:nvSpPr>
        <p:spPr>
          <a:xfrm>
            <a:off x="13504545" y="22605365"/>
            <a:ext cx="2604886" cy="2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LAKEHOUSES EXTERNOS (DATA MESH)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2" name="Retângulo: Cantos Arredondados 1131">
            <a:extLst>
              <a:ext uri="{FF2B5EF4-FFF2-40B4-BE49-F238E27FC236}">
                <a16:creationId xmlns:a16="http://schemas.microsoft.com/office/drawing/2014/main" id="{DD9CB648-78ED-966E-1580-9DFB6FF4A5E1}"/>
              </a:ext>
            </a:extLst>
          </p:cNvPr>
          <p:cNvSpPr/>
          <p:nvPr/>
        </p:nvSpPr>
        <p:spPr>
          <a:xfrm>
            <a:off x="10872891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3" name="CaixaDeTexto 1132">
            <a:extLst>
              <a:ext uri="{FF2B5EF4-FFF2-40B4-BE49-F238E27FC236}">
                <a16:creationId xmlns:a16="http://schemas.microsoft.com/office/drawing/2014/main" id="{7ABC4838-B065-A47C-C15D-9212804EBC01}"/>
              </a:ext>
            </a:extLst>
          </p:cNvPr>
          <p:cNvSpPr txBox="1"/>
          <p:nvPr/>
        </p:nvSpPr>
        <p:spPr>
          <a:xfrm>
            <a:off x="11161001" y="23086766"/>
            <a:ext cx="1014707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SEBRAE/NA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1" name="Agrupar 1130">
            <a:extLst>
              <a:ext uri="{FF2B5EF4-FFF2-40B4-BE49-F238E27FC236}">
                <a16:creationId xmlns:a16="http://schemas.microsoft.com/office/drawing/2014/main" id="{E740D9A6-D60C-A94C-CAB1-80442D742A61}"/>
              </a:ext>
            </a:extLst>
          </p:cNvPr>
          <p:cNvGrpSpPr/>
          <p:nvPr/>
        </p:nvGrpSpPr>
        <p:grpSpPr>
          <a:xfrm>
            <a:off x="11097852" y="23516735"/>
            <a:ext cx="1123385" cy="378193"/>
            <a:chOff x="8393995" y="23876267"/>
            <a:chExt cx="1749906" cy="633983"/>
          </a:xfrm>
        </p:grpSpPr>
        <p:pic>
          <p:nvPicPr>
            <p:cNvPr id="1128" name="Imagem 1127">
              <a:extLst>
                <a:ext uri="{FF2B5EF4-FFF2-40B4-BE49-F238E27FC236}">
                  <a16:creationId xmlns:a16="http://schemas.microsoft.com/office/drawing/2014/main" id="{AEC57FEB-B4CD-A696-5B83-6FE223F04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29" name="Imagem 1128">
              <a:extLst>
                <a:ext uri="{FF2B5EF4-FFF2-40B4-BE49-F238E27FC236}">
                  <a16:creationId xmlns:a16="http://schemas.microsoft.com/office/drawing/2014/main" id="{B3CFB53C-F3A2-01CD-99D4-0B122AE6CD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30" name="Imagem 1129">
              <a:extLst>
                <a:ext uri="{FF2B5EF4-FFF2-40B4-BE49-F238E27FC236}">
                  <a16:creationId xmlns:a16="http://schemas.microsoft.com/office/drawing/2014/main" id="{936FF5C4-B998-497D-E2C5-8560AE304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34" name="CaixaDeTexto 1133">
            <a:extLst>
              <a:ext uri="{FF2B5EF4-FFF2-40B4-BE49-F238E27FC236}">
                <a16:creationId xmlns:a16="http://schemas.microsoft.com/office/drawing/2014/main" id="{626FDD5C-3391-4DF1-DA7D-97D6E0A18796}"/>
              </a:ext>
            </a:extLst>
          </p:cNvPr>
          <p:cNvSpPr txBox="1"/>
          <p:nvPr/>
        </p:nvSpPr>
        <p:spPr>
          <a:xfrm>
            <a:off x="10852731" y="23935082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35" name="Retângulo: Cantos Arredondados 1134">
            <a:extLst>
              <a:ext uri="{FF2B5EF4-FFF2-40B4-BE49-F238E27FC236}">
                <a16:creationId xmlns:a16="http://schemas.microsoft.com/office/drawing/2014/main" id="{68F636EB-F411-B2EF-40E9-4104EA837D97}"/>
              </a:ext>
            </a:extLst>
          </p:cNvPr>
          <p:cNvSpPr/>
          <p:nvPr/>
        </p:nvSpPr>
        <p:spPr>
          <a:xfrm>
            <a:off x="12822639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6" name="CaixaDeTexto 1135">
            <a:extLst>
              <a:ext uri="{FF2B5EF4-FFF2-40B4-BE49-F238E27FC236}">
                <a16:creationId xmlns:a16="http://schemas.microsoft.com/office/drawing/2014/main" id="{D86E9FC6-948C-E501-43BC-18A2DAA123DF}"/>
              </a:ext>
            </a:extLst>
          </p:cNvPr>
          <p:cNvSpPr txBox="1"/>
          <p:nvPr/>
        </p:nvSpPr>
        <p:spPr>
          <a:xfrm>
            <a:off x="13110749" y="23086766"/>
            <a:ext cx="973029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SEBRAE/RS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7" name="Agrupar 1136">
            <a:extLst>
              <a:ext uri="{FF2B5EF4-FFF2-40B4-BE49-F238E27FC236}">
                <a16:creationId xmlns:a16="http://schemas.microsoft.com/office/drawing/2014/main" id="{33CA4236-217D-3512-7318-B007F67AD72A}"/>
              </a:ext>
            </a:extLst>
          </p:cNvPr>
          <p:cNvGrpSpPr/>
          <p:nvPr/>
        </p:nvGrpSpPr>
        <p:grpSpPr>
          <a:xfrm>
            <a:off x="13047600" y="23516735"/>
            <a:ext cx="1123385" cy="378193"/>
            <a:chOff x="8393995" y="23876267"/>
            <a:chExt cx="1749906" cy="633983"/>
          </a:xfrm>
        </p:grpSpPr>
        <p:pic>
          <p:nvPicPr>
            <p:cNvPr id="1138" name="Imagem 1137">
              <a:extLst>
                <a:ext uri="{FF2B5EF4-FFF2-40B4-BE49-F238E27FC236}">
                  <a16:creationId xmlns:a16="http://schemas.microsoft.com/office/drawing/2014/main" id="{03ECC79C-52C2-F5AA-89B1-9E1610284C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39" name="Imagem 1138">
              <a:extLst>
                <a:ext uri="{FF2B5EF4-FFF2-40B4-BE49-F238E27FC236}">
                  <a16:creationId xmlns:a16="http://schemas.microsoft.com/office/drawing/2014/main" id="{CC486B74-3ED4-CF76-8AAF-D399EF870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0" name="Imagem 1139">
              <a:extLst>
                <a:ext uri="{FF2B5EF4-FFF2-40B4-BE49-F238E27FC236}">
                  <a16:creationId xmlns:a16="http://schemas.microsoft.com/office/drawing/2014/main" id="{A7314DA7-3977-0415-051C-CBFF47037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1" name="CaixaDeTexto 1140">
            <a:extLst>
              <a:ext uri="{FF2B5EF4-FFF2-40B4-BE49-F238E27FC236}">
                <a16:creationId xmlns:a16="http://schemas.microsoft.com/office/drawing/2014/main" id="{E603E597-3498-D8BC-7E94-87D31D2FA58D}"/>
              </a:ext>
            </a:extLst>
          </p:cNvPr>
          <p:cNvSpPr txBox="1"/>
          <p:nvPr/>
        </p:nvSpPr>
        <p:spPr>
          <a:xfrm>
            <a:off x="12802479" y="23935082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42" name="Retângulo: Cantos Arredondados 1141">
            <a:extLst>
              <a:ext uri="{FF2B5EF4-FFF2-40B4-BE49-F238E27FC236}">
                <a16:creationId xmlns:a16="http://schemas.microsoft.com/office/drawing/2014/main" id="{A659C672-70D1-48C5-0E1A-E14E08DCEDE5}"/>
              </a:ext>
            </a:extLst>
          </p:cNvPr>
          <p:cNvSpPr/>
          <p:nvPr/>
        </p:nvSpPr>
        <p:spPr>
          <a:xfrm>
            <a:off x="16775289" y="23272721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3" name="CaixaDeTexto 1142">
            <a:extLst>
              <a:ext uri="{FF2B5EF4-FFF2-40B4-BE49-F238E27FC236}">
                <a16:creationId xmlns:a16="http://schemas.microsoft.com/office/drawing/2014/main" id="{2FACAB03-8A45-BD78-A46B-0AADD4584D6F}"/>
              </a:ext>
            </a:extLst>
          </p:cNvPr>
          <p:cNvSpPr txBox="1"/>
          <p:nvPr/>
        </p:nvSpPr>
        <p:spPr>
          <a:xfrm>
            <a:off x="17063399" y="23092650"/>
            <a:ext cx="1038752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SEBRAE/MG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44" name="Agrupar 1143">
            <a:extLst>
              <a:ext uri="{FF2B5EF4-FFF2-40B4-BE49-F238E27FC236}">
                <a16:creationId xmlns:a16="http://schemas.microsoft.com/office/drawing/2014/main" id="{6E4FF90E-A54E-7FD7-73ED-838EAB1D0ED0}"/>
              </a:ext>
            </a:extLst>
          </p:cNvPr>
          <p:cNvGrpSpPr/>
          <p:nvPr/>
        </p:nvGrpSpPr>
        <p:grpSpPr>
          <a:xfrm>
            <a:off x="17000250" y="23555490"/>
            <a:ext cx="1123385" cy="378193"/>
            <a:chOff x="8393995" y="23876267"/>
            <a:chExt cx="1749906" cy="633983"/>
          </a:xfrm>
        </p:grpSpPr>
        <p:pic>
          <p:nvPicPr>
            <p:cNvPr id="1145" name="Imagem 1144">
              <a:extLst>
                <a:ext uri="{FF2B5EF4-FFF2-40B4-BE49-F238E27FC236}">
                  <a16:creationId xmlns:a16="http://schemas.microsoft.com/office/drawing/2014/main" id="{D7FC9144-412F-B6D4-094E-A8F99FAF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46" name="Imagem 1145">
              <a:extLst>
                <a:ext uri="{FF2B5EF4-FFF2-40B4-BE49-F238E27FC236}">
                  <a16:creationId xmlns:a16="http://schemas.microsoft.com/office/drawing/2014/main" id="{E3963099-E625-3FE2-2A2F-CB7C36C07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7" name="Imagem 1146">
              <a:extLst>
                <a:ext uri="{FF2B5EF4-FFF2-40B4-BE49-F238E27FC236}">
                  <a16:creationId xmlns:a16="http://schemas.microsoft.com/office/drawing/2014/main" id="{25E236DC-9C94-B21E-C541-F54D93E11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8" name="CaixaDeTexto 1147">
            <a:extLst>
              <a:ext uri="{FF2B5EF4-FFF2-40B4-BE49-F238E27FC236}">
                <a16:creationId xmlns:a16="http://schemas.microsoft.com/office/drawing/2014/main" id="{720F4576-808B-48B6-C4E7-2CDE8D06A778}"/>
              </a:ext>
            </a:extLst>
          </p:cNvPr>
          <p:cNvSpPr txBox="1"/>
          <p:nvPr/>
        </p:nvSpPr>
        <p:spPr>
          <a:xfrm>
            <a:off x="16755129" y="23973837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49" name="Retângulo: Cantos Arredondados 1148">
            <a:extLst>
              <a:ext uri="{FF2B5EF4-FFF2-40B4-BE49-F238E27FC236}">
                <a16:creationId xmlns:a16="http://schemas.microsoft.com/office/drawing/2014/main" id="{DB5C48DE-F483-A756-839B-65FC3DC9DEDF}"/>
              </a:ext>
            </a:extLst>
          </p:cNvPr>
          <p:cNvSpPr/>
          <p:nvPr/>
        </p:nvSpPr>
        <p:spPr>
          <a:xfrm>
            <a:off x="14787455" y="23276472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50" name="CaixaDeTexto 1149">
            <a:extLst>
              <a:ext uri="{FF2B5EF4-FFF2-40B4-BE49-F238E27FC236}">
                <a16:creationId xmlns:a16="http://schemas.microsoft.com/office/drawing/2014/main" id="{2D0503E6-3E71-7F82-6A25-FE906DC80A06}"/>
              </a:ext>
            </a:extLst>
          </p:cNvPr>
          <p:cNvSpPr txBox="1"/>
          <p:nvPr/>
        </p:nvSpPr>
        <p:spPr>
          <a:xfrm>
            <a:off x="15075565" y="23096401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SEBRAE/PR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1" name="Agrupar 1150">
            <a:extLst>
              <a:ext uri="{FF2B5EF4-FFF2-40B4-BE49-F238E27FC236}">
                <a16:creationId xmlns:a16="http://schemas.microsoft.com/office/drawing/2014/main" id="{0E6E7A20-42AB-F82A-BC07-DD7E88130240}"/>
              </a:ext>
            </a:extLst>
          </p:cNvPr>
          <p:cNvGrpSpPr/>
          <p:nvPr/>
        </p:nvGrpSpPr>
        <p:grpSpPr>
          <a:xfrm>
            <a:off x="15012416" y="23556112"/>
            <a:ext cx="1123385" cy="378193"/>
            <a:chOff x="8393995" y="23876267"/>
            <a:chExt cx="1749906" cy="633983"/>
          </a:xfrm>
        </p:grpSpPr>
        <p:pic>
          <p:nvPicPr>
            <p:cNvPr id="1152" name="Imagem 1151">
              <a:extLst>
                <a:ext uri="{FF2B5EF4-FFF2-40B4-BE49-F238E27FC236}">
                  <a16:creationId xmlns:a16="http://schemas.microsoft.com/office/drawing/2014/main" id="{FF2C7104-440A-AD83-7E6D-4CA343AA5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53" name="Imagem 1152">
              <a:extLst>
                <a:ext uri="{FF2B5EF4-FFF2-40B4-BE49-F238E27FC236}">
                  <a16:creationId xmlns:a16="http://schemas.microsoft.com/office/drawing/2014/main" id="{77DE0EF8-71AD-D951-4FF8-6F2B00DC0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54" name="Imagem 1153">
              <a:extLst>
                <a:ext uri="{FF2B5EF4-FFF2-40B4-BE49-F238E27FC236}">
                  <a16:creationId xmlns:a16="http://schemas.microsoft.com/office/drawing/2014/main" id="{1580DBA7-2E21-8950-2D0D-06853C4EE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55" name="CaixaDeTexto 1154">
            <a:extLst>
              <a:ext uri="{FF2B5EF4-FFF2-40B4-BE49-F238E27FC236}">
                <a16:creationId xmlns:a16="http://schemas.microsoft.com/office/drawing/2014/main" id="{7D7AC73F-EB00-8C67-C801-47E0EB4EE7D4}"/>
              </a:ext>
            </a:extLst>
          </p:cNvPr>
          <p:cNvSpPr txBox="1"/>
          <p:nvPr/>
        </p:nvSpPr>
        <p:spPr>
          <a:xfrm>
            <a:off x="4613818" y="24484000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6" name="CaixaDeTexto 1155">
            <a:extLst>
              <a:ext uri="{FF2B5EF4-FFF2-40B4-BE49-F238E27FC236}">
                <a16:creationId xmlns:a16="http://schemas.microsoft.com/office/drawing/2014/main" id="{351AA691-074F-B46A-9DF6-0A0E12D9A522}"/>
              </a:ext>
            </a:extLst>
          </p:cNvPr>
          <p:cNvSpPr txBox="1"/>
          <p:nvPr/>
        </p:nvSpPr>
        <p:spPr>
          <a:xfrm>
            <a:off x="14745120" y="23974459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57" name="CaixaDeTexto 1156">
            <a:extLst>
              <a:ext uri="{FF2B5EF4-FFF2-40B4-BE49-F238E27FC236}">
                <a16:creationId xmlns:a16="http://schemas.microsoft.com/office/drawing/2014/main" id="{648F46B7-43B6-236D-8D88-844A47254B27}"/>
              </a:ext>
            </a:extLst>
          </p:cNvPr>
          <p:cNvSpPr txBox="1"/>
          <p:nvPr/>
        </p:nvSpPr>
        <p:spPr>
          <a:xfrm>
            <a:off x="18756551" y="23563118"/>
            <a:ext cx="360682" cy="307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...</a:t>
            </a:r>
            <a:endParaRPr lang="pt-BR" sz="125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8" name="Conector de Seta Reta 1157">
            <a:extLst>
              <a:ext uri="{FF2B5EF4-FFF2-40B4-BE49-F238E27FC236}">
                <a16:creationId xmlns:a16="http://schemas.microsoft.com/office/drawing/2014/main" id="{428F82B8-D964-14B4-94C0-745EB3CA8668}"/>
              </a:ext>
            </a:extLst>
          </p:cNvPr>
          <p:cNvCxnSpPr>
            <a:cxnSpLocks/>
          </p:cNvCxnSpPr>
          <p:nvPr/>
        </p:nvCxnSpPr>
        <p:spPr>
          <a:xfrm flipV="1">
            <a:off x="14824008" y="22184991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CaixaDeTexto 1158">
            <a:extLst>
              <a:ext uri="{FF2B5EF4-FFF2-40B4-BE49-F238E27FC236}">
                <a16:creationId xmlns:a16="http://schemas.microsoft.com/office/drawing/2014/main" id="{7706954E-11C5-AACB-0896-6EA7368ED253}"/>
              </a:ext>
            </a:extLst>
          </p:cNvPr>
          <p:cNvSpPr txBox="1"/>
          <p:nvPr/>
        </p:nvSpPr>
        <p:spPr>
          <a:xfrm>
            <a:off x="14182044" y="22260795"/>
            <a:ext cx="28578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Data Sharing (mount)</a:t>
            </a:r>
          </a:p>
        </p:txBody>
      </p:sp>
      <p:cxnSp>
        <p:nvCxnSpPr>
          <p:cNvPr id="1161" name="Conector de Seta Reta 1160">
            <a:extLst>
              <a:ext uri="{FF2B5EF4-FFF2-40B4-BE49-F238E27FC236}">
                <a16:creationId xmlns:a16="http://schemas.microsoft.com/office/drawing/2014/main" id="{0D51280B-348C-03D0-8030-9ED5ABD1A14C}"/>
              </a:ext>
            </a:extLst>
          </p:cNvPr>
          <p:cNvCxnSpPr>
            <a:cxnSpLocks/>
          </p:cNvCxnSpPr>
          <p:nvPr/>
        </p:nvCxnSpPr>
        <p:spPr>
          <a:xfrm flipV="1">
            <a:off x="18125187" y="18384156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Conector de Seta Reta 1162">
            <a:extLst>
              <a:ext uri="{FF2B5EF4-FFF2-40B4-BE49-F238E27FC236}">
                <a16:creationId xmlns:a16="http://schemas.microsoft.com/office/drawing/2014/main" id="{C6C62870-C186-C1EF-29D4-5A56CC4A141D}"/>
              </a:ext>
            </a:extLst>
          </p:cNvPr>
          <p:cNvCxnSpPr>
            <a:cxnSpLocks/>
          </p:cNvCxnSpPr>
          <p:nvPr/>
        </p:nvCxnSpPr>
        <p:spPr>
          <a:xfrm>
            <a:off x="17863688" y="18422119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Conector de Seta Reta 1163">
            <a:extLst>
              <a:ext uri="{FF2B5EF4-FFF2-40B4-BE49-F238E27FC236}">
                <a16:creationId xmlns:a16="http://schemas.microsoft.com/office/drawing/2014/main" id="{7177E6E0-FFDB-5DE0-566A-B389FAE5B28D}"/>
              </a:ext>
            </a:extLst>
          </p:cNvPr>
          <p:cNvCxnSpPr>
            <a:cxnSpLocks/>
          </p:cNvCxnSpPr>
          <p:nvPr/>
        </p:nvCxnSpPr>
        <p:spPr>
          <a:xfrm flipH="1" flipV="1">
            <a:off x="18059448" y="19847287"/>
            <a:ext cx="4498" cy="51959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Conector de Seta Reta 1164">
            <a:extLst>
              <a:ext uri="{FF2B5EF4-FFF2-40B4-BE49-F238E27FC236}">
                <a16:creationId xmlns:a16="http://schemas.microsoft.com/office/drawing/2014/main" id="{A7747D78-732E-E969-9139-5DFC89E08ED6}"/>
              </a:ext>
            </a:extLst>
          </p:cNvPr>
          <p:cNvCxnSpPr>
            <a:cxnSpLocks/>
          </p:cNvCxnSpPr>
          <p:nvPr/>
        </p:nvCxnSpPr>
        <p:spPr>
          <a:xfrm>
            <a:off x="17763207" y="19938179"/>
            <a:ext cx="0" cy="42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ector de Seta Reta 1165">
            <a:extLst>
              <a:ext uri="{FF2B5EF4-FFF2-40B4-BE49-F238E27FC236}">
                <a16:creationId xmlns:a16="http://schemas.microsoft.com/office/drawing/2014/main" id="{45A82B37-2989-5299-A2AB-DFEBD0923070}"/>
              </a:ext>
            </a:extLst>
          </p:cNvPr>
          <p:cNvCxnSpPr>
            <a:cxnSpLocks/>
          </p:cNvCxnSpPr>
          <p:nvPr/>
        </p:nvCxnSpPr>
        <p:spPr>
          <a:xfrm flipV="1">
            <a:off x="13365676" y="19864030"/>
            <a:ext cx="851" cy="5232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Conector de Seta Reta 1166">
            <a:extLst>
              <a:ext uri="{FF2B5EF4-FFF2-40B4-BE49-F238E27FC236}">
                <a16:creationId xmlns:a16="http://schemas.microsoft.com/office/drawing/2014/main" id="{80E97FE4-46F5-3F64-9AAB-532B7B043842}"/>
              </a:ext>
            </a:extLst>
          </p:cNvPr>
          <p:cNvCxnSpPr>
            <a:cxnSpLocks/>
          </p:cNvCxnSpPr>
          <p:nvPr/>
        </p:nvCxnSpPr>
        <p:spPr>
          <a:xfrm>
            <a:off x="13114708" y="19913269"/>
            <a:ext cx="0" cy="44721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3" name="Imagem 15">
            <a:extLst>
              <a:ext uri="{FF2B5EF4-FFF2-40B4-BE49-F238E27FC236}">
                <a16:creationId xmlns:a16="http://schemas.microsoft.com/office/drawing/2014/main" id="{E9F09882-479C-9B96-D1E7-236BD9CED69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19957" y="17821300"/>
            <a:ext cx="409572" cy="392417"/>
          </a:xfrm>
          <a:prstGeom prst="rect">
            <a:avLst/>
          </a:prstGeom>
        </p:spPr>
      </p:pic>
      <p:sp>
        <p:nvSpPr>
          <p:cNvPr id="1174" name="CaixaDeTexto 1173">
            <a:extLst>
              <a:ext uri="{FF2B5EF4-FFF2-40B4-BE49-F238E27FC236}">
                <a16:creationId xmlns:a16="http://schemas.microsoft.com/office/drawing/2014/main" id="{22C5E366-613B-663B-E80B-DF71ADF2E9A7}"/>
              </a:ext>
            </a:extLst>
          </p:cNvPr>
          <p:cNvSpPr txBox="1"/>
          <p:nvPr/>
        </p:nvSpPr>
        <p:spPr>
          <a:xfrm>
            <a:off x="11287201" y="17857218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Factory</a:t>
            </a:r>
            <a:endParaRPr lang="pt-BR" sz="1125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9" name="Imagem 1178">
            <a:extLst>
              <a:ext uri="{FF2B5EF4-FFF2-40B4-BE49-F238E27FC236}">
                <a16:creationId xmlns:a16="http://schemas.microsoft.com/office/drawing/2014/main" id="{1C28512A-4448-05D7-739A-0D2A9D0392D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39810" y="20842781"/>
            <a:ext cx="876422" cy="619211"/>
          </a:xfrm>
          <a:prstGeom prst="rect">
            <a:avLst/>
          </a:prstGeom>
        </p:spPr>
      </p:pic>
      <p:pic>
        <p:nvPicPr>
          <p:cNvPr id="1183" name="Imagem 638">
            <a:extLst>
              <a:ext uri="{FF2B5EF4-FFF2-40B4-BE49-F238E27FC236}">
                <a16:creationId xmlns:a16="http://schemas.microsoft.com/office/drawing/2014/main" id="{F678B041-32EF-5EC9-02DF-D2470C2A3EA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4001355" y="18652382"/>
            <a:ext cx="1005888" cy="320212"/>
          </a:xfrm>
          <a:prstGeom prst="rect">
            <a:avLst/>
          </a:prstGeom>
        </p:spPr>
      </p:pic>
      <p:pic>
        <p:nvPicPr>
          <p:cNvPr id="1184" name="Imagem 638">
            <a:extLst>
              <a:ext uri="{FF2B5EF4-FFF2-40B4-BE49-F238E27FC236}">
                <a16:creationId xmlns:a16="http://schemas.microsoft.com/office/drawing/2014/main" id="{41099CC5-34DE-208F-40F8-C90AA0BD8E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6086376" y="18631009"/>
            <a:ext cx="1005888" cy="320212"/>
          </a:xfrm>
          <a:prstGeom prst="rect">
            <a:avLst/>
          </a:prstGeom>
        </p:spPr>
      </p:pic>
      <p:pic>
        <p:nvPicPr>
          <p:cNvPr id="1185" name="Imagem 638">
            <a:extLst>
              <a:ext uri="{FF2B5EF4-FFF2-40B4-BE49-F238E27FC236}">
                <a16:creationId xmlns:a16="http://schemas.microsoft.com/office/drawing/2014/main" id="{E7D75B02-9CF1-AD1E-3640-7F9E1DD11F8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8206948" y="18643111"/>
            <a:ext cx="1005888" cy="320212"/>
          </a:xfrm>
          <a:prstGeom prst="rect">
            <a:avLst/>
          </a:prstGeom>
        </p:spPr>
      </p:pic>
      <p:pic>
        <p:nvPicPr>
          <p:cNvPr id="118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AC416A5C-3AA7-9E59-711C-71A832F6769F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36848" y="21274561"/>
            <a:ext cx="770677" cy="531692"/>
          </a:xfrm>
          <a:prstGeom prst="rect">
            <a:avLst/>
          </a:prstGeom>
        </p:spPr>
      </p:pic>
      <p:sp>
        <p:nvSpPr>
          <p:cNvPr id="1187" name="CaixaDeTexto 1186">
            <a:extLst>
              <a:ext uri="{FF2B5EF4-FFF2-40B4-BE49-F238E27FC236}">
                <a16:creationId xmlns:a16="http://schemas.microsoft.com/office/drawing/2014/main" id="{834C4E4F-2BE7-30B1-3ED6-ACB85AD91979}"/>
              </a:ext>
            </a:extLst>
          </p:cNvPr>
          <p:cNvSpPr txBox="1"/>
          <p:nvPr/>
        </p:nvSpPr>
        <p:spPr>
          <a:xfrm>
            <a:off x="20294288" y="21744021"/>
            <a:ext cx="1610821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Sql Serverless</a:t>
            </a:r>
          </a:p>
        </p:txBody>
      </p:sp>
      <p:pic>
        <p:nvPicPr>
          <p:cNvPr id="1188" name="Imagem 1187">
            <a:extLst>
              <a:ext uri="{FF2B5EF4-FFF2-40B4-BE49-F238E27FC236}">
                <a16:creationId xmlns:a16="http://schemas.microsoft.com/office/drawing/2014/main" id="{1A7E1680-AAD7-6586-BBF3-5577F60AFAD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996" t="-1658" r="17098" b="26819"/>
          <a:stretch/>
        </p:blipFill>
        <p:spPr>
          <a:xfrm>
            <a:off x="20778648" y="20528411"/>
            <a:ext cx="571547" cy="471988"/>
          </a:xfrm>
          <a:prstGeom prst="rect">
            <a:avLst/>
          </a:prstGeom>
        </p:spPr>
      </p:pic>
      <p:sp>
        <p:nvSpPr>
          <p:cNvPr id="1189" name="CaixaDeTexto 1188">
            <a:extLst>
              <a:ext uri="{FF2B5EF4-FFF2-40B4-BE49-F238E27FC236}">
                <a16:creationId xmlns:a16="http://schemas.microsoft.com/office/drawing/2014/main" id="{D775E4EC-CD80-71D7-DEF7-8B0A30C77B9D}"/>
              </a:ext>
            </a:extLst>
          </p:cNvPr>
          <p:cNvSpPr txBox="1"/>
          <p:nvPr/>
        </p:nvSpPr>
        <p:spPr>
          <a:xfrm>
            <a:off x="20442352" y="20893759"/>
            <a:ext cx="1212692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Cubos OLAP</a:t>
            </a:r>
          </a:p>
        </p:txBody>
      </p:sp>
      <p:cxnSp>
        <p:nvCxnSpPr>
          <p:cNvPr id="1194" name="Conector: Angulado 1193">
            <a:extLst>
              <a:ext uri="{FF2B5EF4-FFF2-40B4-BE49-F238E27FC236}">
                <a16:creationId xmlns:a16="http://schemas.microsoft.com/office/drawing/2014/main" id="{01A5E18D-AB2B-4B5D-76D9-5AD4FF43F809}"/>
              </a:ext>
            </a:extLst>
          </p:cNvPr>
          <p:cNvCxnSpPr>
            <a:cxnSpLocks/>
            <a:stCxn id="1098" idx="3"/>
            <a:endCxn id="1097" idx="3"/>
          </p:cNvCxnSpPr>
          <p:nvPr/>
        </p:nvCxnSpPr>
        <p:spPr>
          <a:xfrm>
            <a:off x="22035973" y="18914873"/>
            <a:ext cx="3582" cy="2348788"/>
          </a:xfrm>
          <a:prstGeom prst="bentConnector3">
            <a:avLst>
              <a:gd name="adj1" fmla="val 648191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1" name="Imagem 1200">
            <a:extLst>
              <a:ext uri="{FF2B5EF4-FFF2-40B4-BE49-F238E27FC236}">
                <a16:creationId xmlns:a16="http://schemas.microsoft.com/office/drawing/2014/main" id="{78D28B53-CB06-0854-05D4-724958A3551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260615" y="19234188"/>
            <a:ext cx="667102" cy="515892"/>
          </a:xfrm>
          <a:prstGeom prst="rect">
            <a:avLst/>
          </a:prstGeom>
        </p:spPr>
      </p:pic>
      <p:grpSp>
        <p:nvGrpSpPr>
          <p:cNvPr id="1209" name="Agrupar 1208">
            <a:extLst>
              <a:ext uri="{FF2B5EF4-FFF2-40B4-BE49-F238E27FC236}">
                <a16:creationId xmlns:a16="http://schemas.microsoft.com/office/drawing/2014/main" id="{BEAF358C-4ACA-8824-49C8-F2DE5BC3F94F}"/>
              </a:ext>
            </a:extLst>
          </p:cNvPr>
          <p:cNvGrpSpPr/>
          <p:nvPr/>
        </p:nvGrpSpPr>
        <p:grpSpPr>
          <a:xfrm>
            <a:off x="20320263" y="19695674"/>
            <a:ext cx="505114" cy="528447"/>
            <a:chOff x="23971966" y="19505918"/>
            <a:chExt cx="505114" cy="528447"/>
          </a:xfrm>
        </p:grpSpPr>
        <p:pic>
          <p:nvPicPr>
            <p:cNvPr id="1208" name="Imagem 1207">
              <a:extLst>
                <a:ext uri="{FF2B5EF4-FFF2-40B4-BE49-F238E27FC236}">
                  <a16:creationId xmlns:a16="http://schemas.microsoft.com/office/drawing/2014/main" id="{FB15A332-B94B-192A-C884-8C3BA0E0F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7226" t="2127" r="50444" b="6772"/>
            <a:stretch/>
          </p:blipFill>
          <p:spPr>
            <a:xfrm>
              <a:off x="23971966" y="19505918"/>
              <a:ext cx="505114" cy="528447"/>
            </a:xfrm>
            <a:prstGeom prst="rect">
              <a:avLst/>
            </a:prstGeom>
          </p:spPr>
        </p:pic>
        <p:pic>
          <p:nvPicPr>
            <p:cNvPr id="1207" name="Imagem 1206">
              <a:extLst>
                <a:ext uri="{FF2B5EF4-FFF2-40B4-BE49-F238E27FC236}">
                  <a16:creationId xmlns:a16="http://schemas.microsoft.com/office/drawing/2014/main" id="{4157016B-8B13-D80E-5EA2-2CA1B1DBF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4029393" y="19638248"/>
              <a:ext cx="390008" cy="263786"/>
            </a:xfrm>
            <a:prstGeom prst="rect">
              <a:avLst/>
            </a:prstGeom>
          </p:spPr>
        </p:pic>
      </p:grpSp>
      <p:sp>
        <p:nvSpPr>
          <p:cNvPr id="1210" name="Retângulo 1209">
            <a:extLst>
              <a:ext uri="{FF2B5EF4-FFF2-40B4-BE49-F238E27FC236}">
                <a16:creationId xmlns:a16="http://schemas.microsoft.com/office/drawing/2014/main" id="{568E612C-7D8A-B9A1-29CB-265825B4BBFF}"/>
              </a:ext>
            </a:extLst>
          </p:cNvPr>
          <p:cNvSpPr/>
          <p:nvPr/>
        </p:nvSpPr>
        <p:spPr>
          <a:xfrm>
            <a:off x="20754409" y="19701376"/>
            <a:ext cx="1363737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Experimentos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Métricas de desempenho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Versionamento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Implantação de modelos</a:t>
            </a:r>
            <a:endParaRPr lang="pt-BR" sz="1000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1211" name="Retângulo 1210">
            <a:extLst>
              <a:ext uri="{FF2B5EF4-FFF2-40B4-BE49-F238E27FC236}">
                <a16:creationId xmlns:a16="http://schemas.microsoft.com/office/drawing/2014/main" id="{FE9C757A-ACDF-C879-A09F-63A33160C4C3}"/>
              </a:ext>
            </a:extLst>
          </p:cNvPr>
          <p:cNvSpPr/>
          <p:nvPr/>
        </p:nvSpPr>
        <p:spPr>
          <a:xfrm>
            <a:off x="21185451" y="18356003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Relatórios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Dashboards</a:t>
            </a:r>
          </a:p>
        </p:txBody>
      </p:sp>
      <p:sp>
        <p:nvSpPr>
          <p:cNvPr id="1212" name="Retângulo 1211">
            <a:extLst>
              <a:ext uri="{FF2B5EF4-FFF2-40B4-BE49-F238E27FC236}">
                <a16:creationId xmlns:a16="http://schemas.microsoft.com/office/drawing/2014/main" id="{E5784B6F-073D-8DA4-388F-0563AD86BB0B}"/>
              </a:ext>
            </a:extLst>
          </p:cNvPr>
          <p:cNvSpPr/>
          <p:nvPr/>
        </p:nvSpPr>
        <p:spPr>
          <a:xfrm>
            <a:off x="20754208" y="19222067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Notebooks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188AB69-0F2F-D785-9263-4899FC448A62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9124529" y="21259751"/>
            <a:ext cx="1344296" cy="85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BF9767-49EA-880A-DFEF-FDD3D968B314}"/>
              </a:ext>
            </a:extLst>
          </p:cNvPr>
          <p:cNvSpPr txBox="1"/>
          <p:nvPr/>
        </p:nvSpPr>
        <p:spPr>
          <a:xfrm>
            <a:off x="9321410" y="20982299"/>
            <a:ext cx="106789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Mount</a:t>
            </a:r>
            <a:endParaRPr lang="pt-BR" sz="1000" b="1" i="1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56409AB-BA19-EBB4-600B-9926DCA708A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352" r="12503"/>
          <a:stretch/>
        </p:blipFill>
        <p:spPr>
          <a:xfrm>
            <a:off x="16076140" y="19351352"/>
            <a:ext cx="453805" cy="488836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9CC336B-E7E3-5924-0A94-B519322345D7}"/>
              </a:ext>
            </a:extLst>
          </p:cNvPr>
          <p:cNvCxnSpPr>
            <a:cxnSpLocks/>
            <a:stCxn id="1201" idx="3"/>
            <a:endCxn id="14" idx="1"/>
          </p:cNvCxnSpPr>
          <p:nvPr/>
        </p:nvCxnSpPr>
        <p:spPr>
          <a:xfrm>
            <a:off x="15927717" y="19492134"/>
            <a:ext cx="148423" cy="1036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AAD44EC8-15EA-FCB7-59C9-A9A68765A80E}"/>
              </a:ext>
            </a:extLst>
          </p:cNvPr>
          <p:cNvSpPr/>
          <p:nvPr/>
        </p:nvSpPr>
        <p:spPr>
          <a:xfrm rot="16200000">
            <a:off x="18455048" y="21022125"/>
            <a:ext cx="1747525" cy="491959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noFill/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POLYBASE</a:t>
            </a:r>
          </a:p>
          <a:p>
            <a:pPr algn="ctr"/>
            <a:r>
              <a:rPr lang="pt-BR" sz="900" dirty="0"/>
              <a:t> (Virtualização de dados)</a:t>
            </a:r>
            <a:endParaRPr lang="pt-BR" dirty="0"/>
          </a:p>
        </p:txBody>
      </p:sp>
      <p:pic>
        <p:nvPicPr>
          <p:cNvPr id="114" name="Imagem 113">
            <a:extLst>
              <a:ext uri="{FF2B5EF4-FFF2-40B4-BE49-F238E27FC236}">
                <a16:creationId xmlns:a16="http://schemas.microsoft.com/office/drawing/2014/main" id="{606E6002-FF22-022E-7F3E-1D29BD109F6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14674854" y="19415858"/>
            <a:ext cx="394117" cy="412322"/>
          </a:xfrm>
          <a:prstGeom prst="rect">
            <a:avLst/>
          </a:prstGeom>
        </p:spPr>
      </p:pic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9A58429B-09AA-2C3F-272C-563B0473680B}"/>
              </a:ext>
            </a:extLst>
          </p:cNvPr>
          <p:cNvCxnSpPr>
            <a:cxnSpLocks/>
            <a:stCxn id="1201" idx="1"/>
            <a:endCxn id="114" idx="3"/>
          </p:cNvCxnSpPr>
          <p:nvPr/>
        </p:nvCxnSpPr>
        <p:spPr>
          <a:xfrm flipH="1">
            <a:off x="15068971" y="19492134"/>
            <a:ext cx="191644" cy="1298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1">
            <a:extLst>
              <a:ext uri="{FF2B5EF4-FFF2-40B4-BE49-F238E27FC236}">
                <a16:creationId xmlns:a16="http://schemas.microsoft.com/office/drawing/2014/main" id="{AF792F0F-FAAC-4E39-D716-288A8509057B}"/>
              </a:ext>
            </a:extLst>
          </p:cNvPr>
          <p:cNvSpPr txBox="1"/>
          <p:nvPr/>
        </p:nvSpPr>
        <p:spPr>
          <a:xfrm>
            <a:off x="14919682" y="2188606"/>
            <a:ext cx="1440149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Painéis</a:t>
            </a:r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Ferramenta iterativa para exploração de dados. Combinação de medidas e filtros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ED242C6-4171-074F-314F-C51C27664B22}"/>
              </a:ext>
            </a:extLst>
          </p:cNvPr>
          <p:cNvSpPr/>
          <p:nvPr/>
        </p:nvSpPr>
        <p:spPr>
          <a:xfrm>
            <a:off x="15226228" y="1968294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1</a:t>
            </a:r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E11628E5-3103-2464-34E1-9A0B2DCB703D}"/>
              </a:ext>
            </a:extLst>
          </p:cNvPr>
          <p:cNvSpPr txBox="1"/>
          <p:nvPr/>
        </p:nvSpPr>
        <p:spPr>
          <a:xfrm>
            <a:off x="17427094" y="992046"/>
            <a:ext cx="1515437" cy="11371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Infográficos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5BB4F52-92B5-B716-91D6-8ADEC76CD40D}"/>
              </a:ext>
            </a:extLst>
          </p:cNvPr>
          <p:cNvSpPr/>
          <p:nvPr/>
        </p:nvSpPr>
        <p:spPr>
          <a:xfrm>
            <a:off x="17883120" y="712280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2</a:t>
            </a: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CD0253EC-5F7E-478B-26E4-CA1A540D3D05}"/>
              </a:ext>
            </a:extLst>
          </p:cNvPr>
          <p:cNvSpPr txBox="1"/>
          <p:nvPr/>
        </p:nvSpPr>
        <p:spPr>
          <a:xfrm>
            <a:off x="19679421" y="3094929"/>
            <a:ext cx="1597958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Modelos de dados (Cubos)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6B9E5E3-E7F5-77F9-4476-0A71C7C09235}"/>
              </a:ext>
            </a:extLst>
          </p:cNvPr>
          <p:cNvSpPr/>
          <p:nvPr/>
        </p:nvSpPr>
        <p:spPr>
          <a:xfrm>
            <a:off x="20177994" y="2819155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3</a:t>
            </a:r>
          </a:p>
        </p:txBody>
      </p:sp>
      <p:sp>
        <p:nvSpPr>
          <p:cNvPr id="11" name="CaixaDeTexto 1">
            <a:extLst>
              <a:ext uri="{FF2B5EF4-FFF2-40B4-BE49-F238E27FC236}">
                <a16:creationId xmlns:a16="http://schemas.microsoft.com/office/drawing/2014/main" id="{6C78AFBC-3C87-24DD-6FE9-92A451A91427}"/>
              </a:ext>
            </a:extLst>
          </p:cNvPr>
          <p:cNvSpPr txBox="1"/>
          <p:nvPr/>
        </p:nvSpPr>
        <p:spPr>
          <a:xfrm>
            <a:off x="22260155" y="3838092"/>
            <a:ext cx="1528055" cy="1721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OBTs </a:t>
            </a:r>
          </a:p>
          <a:p>
            <a:pPr fontAlgn="ctr"/>
            <a:r>
              <a:rPr lang="pt-BR" sz="1400" b="1" i="1" dirty="0"/>
              <a:t>(One Big Table)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Tabelas completas, com todos os campos de um assunto no nível mais detalhado (microdados)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39AAEE6-779F-43E0-0FDC-0203ECBE740D}"/>
              </a:ext>
            </a:extLst>
          </p:cNvPr>
          <p:cNvSpPr/>
          <p:nvPr/>
        </p:nvSpPr>
        <p:spPr>
          <a:xfrm>
            <a:off x="22794417" y="3554990"/>
            <a:ext cx="184267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4</a:t>
            </a:r>
          </a:p>
        </p:txBody>
      </p:sp>
      <p:sp>
        <p:nvSpPr>
          <p:cNvPr id="36" name="CaixaDeTexto 1">
            <a:extLst>
              <a:ext uri="{FF2B5EF4-FFF2-40B4-BE49-F238E27FC236}">
                <a16:creationId xmlns:a16="http://schemas.microsoft.com/office/drawing/2014/main" id="{A3077E52-13E2-915A-70DE-E8D1B03E9414}"/>
              </a:ext>
            </a:extLst>
          </p:cNvPr>
          <p:cNvSpPr txBox="1"/>
          <p:nvPr/>
        </p:nvSpPr>
        <p:spPr>
          <a:xfrm>
            <a:off x="24894185" y="4932508"/>
            <a:ext cx="1202376" cy="13679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Querys</a:t>
            </a:r>
            <a:endParaRPr lang="pt-BR" sz="1400" b="1" i="1" dirty="0"/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Querys escritas em SQL ou Python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7DEFAF1-0164-C16B-14AD-4A0D292B0C89}"/>
              </a:ext>
            </a:extLst>
          </p:cNvPr>
          <p:cNvSpPr/>
          <p:nvPr/>
        </p:nvSpPr>
        <p:spPr>
          <a:xfrm>
            <a:off x="25138280" y="4704561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5</a:t>
            </a:r>
          </a:p>
        </p:txBody>
      </p: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FD897D0B-6778-62E5-2C86-CD47BC1E6A2C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5400000" flipH="1" flipV="1">
            <a:off x="16040433" y="125608"/>
            <a:ext cx="1145858" cy="2539515"/>
          </a:xfrm>
          <a:prstGeom prst="curvedConnector2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: Curvo 38">
            <a:extLst>
              <a:ext uri="{FF2B5EF4-FFF2-40B4-BE49-F238E27FC236}">
                <a16:creationId xmlns:a16="http://schemas.microsoft.com/office/drawing/2014/main" id="{6C32DA76-FFB7-C3EF-C458-D6DE95F067FF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18117873" y="822436"/>
            <a:ext cx="2177498" cy="1996719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: Curvo 39">
            <a:extLst>
              <a:ext uri="{FF2B5EF4-FFF2-40B4-BE49-F238E27FC236}">
                <a16:creationId xmlns:a16="http://schemas.microsoft.com/office/drawing/2014/main" id="{31E57478-F8A7-A1E3-62BC-79F5DACDEA00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>
            <a:off x="20412747" y="2929311"/>
            <a:ext cx="2408655" cy="657943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: Curvo 40">
            <a:extLst>
              <a:ext uri="{FF2B5EF4-FFF2-40B4-BE49-F238E27FC236}">
                <a16:creationId xmlns:a16="http://schemas.microsoft.com/office/drawing/2014/main" id="{1F069B0A-2967-4C3A-0284-C7A2EE0E026A}"/>
              </a:ext>
            </a:extLst>
          </p:cNvPr>
          <p:cNvCxnSpPr>
            <a:cxnSpLocks/>
            <a:stCxn id="16" idx="6"/>
            <a:endCxn id="37" idx="1"/>
          </p:cNvCxnSpPr>
          <p:nvPr/>
        </p:nvCxnSpPr>
        <p:spPr>
          <a:xfrm>
            <a:off x="22978684" y="3665146"/>
            <a:ext cx="2193975" cy="1071679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8" name="Imagem 67">
            <a:extLst>
              <a:ext uri="{FF2B5EF4-FFF2-40B4-BE49-F238E27FC236}">
                <a16:creationId xmlns:a16="http://schemas.microsoft.com/office/drawing/2014/main" id="{0963238C-5133-FA42-63C0-51B0FAEC56C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966585" y="3410446"/>
            <a:ext cx="1575732" cy="1085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9547A41D-8953-8832-9DB6-8D382EC6310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963618" y="4671603"/>
            <a:ext cx="1538898" cy="1160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44B57FF1-CC8E-B1F0-143D-7B92D1D4D2E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486723" y="2188606"/>
            <a:ext cx="1344599" cy="2730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2B4BA934-6FC5-A845-5B03-5C0D5917622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9749996" y="4612899"/>
            <a:ext cx="1682269" cy="1313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114FDC5B-BCA6-685F-FFA6-26320C3E543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2034976" y="1702605"/>
            <a:ext cx="1703148" cy="1287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428F9F45-AB9D-0411-DA76-A2C832EDA6C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485330" y="2760376"/>
            <a:ext cx="1539663" cy="1229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FB8689A5-C888-E98F-AC26-076102A813E7}"/>
              </a:ext>
            </a:extLst>
          </p:cNvPr>
          <p:cNvCxnSpPr>
            <a:stCxn id="16" idx="0"/>
            <a:endCxn id="73" idx="2"/>
          </p:cNvCxnSpPr>
          <p:nvPr/>
        </p:nvCxnSpPr>
        <p:spPr>
          <a:xfrm flipH="1" flipV="1">
            <a:off x="22886550" y="2990036"/>
            <a:ext cx="1" cy="56495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607B9756-F505-EE28-8E6F-38EB2E3BCB3A}"/>
              </a:ext>
            </a:extLst>
          </p:cNvPr>
          <p:cNvCxnSpPr>
            <a:cxnSpLocks/>
            <a:stCxn id="37" idx="0"/>
            <a:endCxn id="75" idx="2"/>
          </p:cNvCxnSpPr>
          <p:nvPr/>
        </p:nvCxnSpPr>
        <p:spPr>
          <a:xfrm flipH="1" flipV="1">
            <a:off x="25255162" y="3989665"/>
            <a:ext cx="495" cy="7148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85BE1CE5-4CB2-AE6F-78A2-090FDB8362EF}"/>
              </a:ext>
            </a:extLst>
          </p:cNvPr>
          <p:cNvSpPr/>
          <p:nvPr/>
        </p:nvSpPr>
        <p:spPr>
          <a:xfrm>
            <a:off x="3083296" y="1868098"/>
            <a:ext cx="114300" cy="290555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4000">
                <a:schemeClr val="tx2">
                  <a:lumMod val="75000"/>
                  <a:lumOff val="25000"/>
                </a:schemeClr>
              </a:gs>
              <a:gs pos="83000">
                <a:schemeClr val="tx2">
                  <a:lumMod val="90000"/>
                  <a:lumOff val="10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79" name="CaixaDeTexto 1">
            <a:extLst>
              <a:ext uri="{FF2B5EF4-FFF2-40B4-BE49-F238E27FC236}">
                <a16:creationId xmlns:a16="http://schemas.microsoft.com/office/drawing/2014/main" id="{EA33F0F3-5891-00A6-E610-7B7B7D1929DE}"/>
              </a:ext>
            </a:extLst>
          </p:cNvPr>
          <p:cNvSpPr txBox="1"/>
          <p:nvPr/>
        </p:nvSpPr>
        <p:spPr>
          <a:xfrm>
            <a:off x="2719638" y="4814717"/>
            <a:ext cx="824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200" dirty="0"/>
              <a:t>DADOS </a:t>
            </a:r>
          </a:p>
          <a:p>
            <a:pPr algn="ctr"/>
            <a:r>
              <a:rPr lang="pt-BR" sz="1200" dirty="0"/>
              <a:t>BRUTOS</a:t>
            </a:r>
            <a:endParaRPr lang="pt-BR" dirty="0"/>
          </a:p>
        </p:txBody>
      </p:sp>
      <p:sp>
        <p:nvSpPr>
          <p:cNvPr id="101" name="CaixaDeTexto 1">
            <a:extLst>
              <a:ext uri="{FF2B5EF4-FFF2-40B4-BE49-F238E27FC236}">
                <a16:creationId xmlns:a16="http://schemas.microsoft.com/office/drawing/2014/main" id="{604B9EC3-D3C8-ED57-9314-FC7093D2FB7E}"/>
              </a:ext>
            </a:extLst>
          </p:cNvPr>
          <p:cNvSpPr txBox="1"/>
          <p:nvPr/>
        </p:nvSpPr>
        <p:spPr>
          <a:xfrm>
            <a:off x="2719638" y="1406433"/>
            <a:ext cx="8736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200" dirty="0">
                <a:solidFill>
                  <a:schemeClr val="accent5">
                    <a:lumMod val="75000"/>
                  </a:schemeClr>
                </a:solidFill>
              </a:rPr>
              <a:t>DADOS </a:t>
            </a:r>
          </a:p>
          <a:p>
            <a:pPr algn="ctr"/>
            <a:r>
              <a:rPr lang="pt-BR" sz="1200" dirty="0">
                <a:solidFill>
                  <a:schemeClr val="accent5">
                    <a:lumMod val="75000"/>
                  </a:schemeClr>
                </a:solidFill>
              </a:rPr>
              <a:t>PRONTOS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EB0E8C30-01AB-DF0E-F458-EB6632985B74}"/>
              </a:ext>
            </a:extLst>
          </p:cNvPr>
          <p:cNvSpPr/>
          <p:nvPr/>
        </p:nvSpPr>
        <p:spPr>
          <a:xfrm>
            <a:off x="11150490" y="1868098"/>
            <a:ext cx="114300" cy="290555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4000">
                <a:schemeClr val="tx2">
                  <a:lumMod val="75000"/>
                  <a:lumOff val="25000"/>
                </a:schemeClr>
              </a:gs>
              <a:gs pos="83000">
                <a:schemeClr val="tx2">
                  <a:lumMod val="90000"/>
                  <a:lumOff val="10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103" name="CaixaDeTexto 1">
            <a:extLst>
              <a:ext uri="{FF2B5EF4-FFF2-40B4-BE49-F238E27FC236}">
                <a16:creationId xmlns:a16="http://schemas.microsoft.com/office/drawing/2014/main" id="{47094884-C272-EB26-C9CF-09BEDAACC037}"/>
              </a:ext>
            </a:extLst>
          </p:cNvPr>
          <p:cNvSpPr txBox="1"/>
          <p:nvPr/>
        </p:nvSpPr>
        <p:spPr>
          <a:xfrm>
            <a:off x="10305605" y="4814717"/>
            <a:ext cx="1804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000" dirty="0"/>
              <a:t>MAIS </a:t>
            </a:r>
          </a:p>
          <a:p>
            <a:pPr algn="ctr"/>
            <a:r>
              <a:rPr lang="pt-BR" sz="1000" dirty="0"/>
              <a:t>FLEXIBILIDADE</a:t>
            </a:r>
          </a:p>
          <a:p>
            <a:pPr algn="ctr"/>
            <a:r>
              <a:rPr lang="pt-BR" sz="700" i="1" dirty="0"/>
              <a:t>(restaurante)</a:t>
            </a:r>
            <a:endParaRPr lang="pt-BR" sz="1000" i="1" dirty="0"/>
          </a:p>
        </p:txBody>
      </p:sp>
      <p:sp>
        <p:nvSpPr>
          <p:cNvPr id="104" name="CaixaDeTexto 1">
            <a:extLst>
              <a:ext uri="{FF2B5EF4-FFF2-40B4-BE49-F238E27FC236}">
                <a16:creationId xmlns:a16="http://schemas.microsoft.com/office/drawing/2014/main" id="{BA2A0AD3-968C-B1E9-96AF-A8FF3337D8D7}"/>
              </a:ext>
            </a:extLst>
          </p:cNvPr>
          <p:cNvSpPr txBox="1"/>
          <p:nvPr/>
        </p:nvSpPr>
        <p:spPr>
          <a:xfrm>
            <a:off x="10305605" y="1313483"/>
            <a:ext cx="180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MENOS </a:t>
            </a:r>
          </a:p>
          <a:p>
            <a:pPr algn="ctr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FLEXIBILIDADE</a:t>
            </a:r>
          </a:p>
          <a:p>
            <a:pPr algn="ctr"/>
            <a:r>
              <a:rPr lang="pt-BR" sz="800" i="1" dirty="0">
                <a:solidFill>
                  <a:schemeClr val="accent5">
                    <a:lumMod val="75000"/>
                  </a:schemeClr>
                </a:solidFill>
              </a:rPr>
              <a:t>(foodtruck)</a:t>
            </a:r>
            <a:endParaRPr lang="pt-BR"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5" name="CaixaDeTexto 1">
            <a:extLst>
              <a:ext uri="{FF2B5EF4-FFF2-40B4-BE49-F238E27FC236}">
                <a16:creationId xmlns:a16="http://schemas.microsoft.com/office/drawing/2014/main" id="{C6AC8067-3891-833C-40D9-53EA5D027D1D}"/>
              </a:ext>
            </a:extLst>
          </p:cNvPr>
          <p:cNvSpPr txBox="1"/>
          <p:nvPr/>
        </p:nvSpPr>
        <p:spPr>
          <a:xfrm>
            <a:off x="3423742" y="2514405"/>
            <a:ext cx="10518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Painéis</a:t>
            </a:r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Ferramenta iterativa para exploração de dados. Combinação de medidas e filtros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AE707ED4-4BA6-7B7F-02E0-C6071B076F5F}"/>
              </a:ext>
            </a:extLst>
          </p:cNvPr>
          <p:cNvSpPr/>
          <p:nvPr/>
        </p:nvSpPr>
        <p:spPr>
          <a:xfrm>
            <a:off x="3730287" y="2294093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1</a:t>
            </a:r>
          </a:p>
        </p:txBody>
      </p:sp>
      <p:sp>
        <p:nvSpPr>
          <p:cNvPr id="107" name="CaixaDeTexto 1">
            <a:extLst>
              <a:ext uri="{FF2B5EF4-FFF2-40B4-BE49-F238E27FC236}">
                <a16:creationId xmlns:a16="http://schemas.microsoft.com/office/drawing/2014/main" id="{B4238594-1797-5399-8424-9137E55C7FA6}"/>
              </a:ext>
            </a:extLst>
          </p:cNvPr>
          <p:cNvSpPr txBox="1"/>
          <p:nvPr/>
        </p:nvSpPr>
        <p:spPr>
          <a:xfrm>
            <a:off x="4660217" y="1436088"/>
            <a:ext cx="1319753" cy="13833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Infográficos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8EA28DD4-217D-B6D3-27E5-8C2CE2D645AB}"/>
              </a:ext>
            </a:extLst>
          </p:cNvPr>
          <p:cNvSpPr/>
          <p:nvPr/>
        </p:nvSpPr>
        <p:spPr>
          <a:xfrm>
            <a:off x="5116243" y="1156322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2</a:t>
            </a:r>
          </a:p>
        </p:txBody>
      </p:sp>
      <p:sp>
        <p:nvSpPr>
          <p:cNvPr id="109" name="CaixaDeTexto 1">
            <a:extLst>
              <a:ext uri="{FF2B5EF4-FFF2-40B4-BE49-F238E27FC236}">
                <a16:creationId xmlns:a16="http://schemas.microsoft.com/office/drawing/2014/main" id="{5F92B9B9-F0C6-1FDA-E118-EC90A8058D23}"/>
              </a:ext>
            </a:extLst>
          </p:cNvPr>
          <p:cNvSpPr txBox="1"/>
          <p:nvPr/>
        </p:nvSpPr>
        <p:spPr>
          <a:xfrm>
            <a:off x="5566569" y="3264799"/>
            <a:ext cx="1344599" cy="1937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Modelos de dados (Cubos)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DE937D3B-17FE-F5EB-BC00-16E5072DC422}"/>
              </a:ext>
            </a:extLst>
          </p:cNvPr>
          <p:cNvSpPr/>
          <p:nvPr/>
        </p:nvSpPr>
        <p:spPr>
          <a:xfrm>
            <a:off x="6065142" y="2989025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3</a:t>
            </a:r>
          </a:p>
        </p:txBody>
      </p:sp>
      <p:sp>
        <p:nvSpPr>
          <p:cNvPr id="111" name="CaixaDeTexto 1">
            <a:extLst>
              <a:ext uri="{FF2B5EF4-FFF2-40B4-BE49-F238E27FC236}">
                <a16:creationId xmlns:a16="http://schemas.microsoft.com/office/drawing/2014/main" id="{C3AECB5D-9120-8FDD-8957-C6E4FBECA8ED}"/>
              </a:ext>
            </a:extLst>
          </p:cNvPr>
          <p:cNvSpPr txBox="1"/>
          <p:nvPr/>
        </p:nvSpPr>
        <p:spPr>
          <a:xfrm>
            <a:off x="7217555" y="4093158"/>
            <a:ext cx="1528055" cy="1721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 err="1"/>
              <a:t>OBTs</a:t>
            </a:r>
            <a:r>
              <a:rPr lang="pt-BR" sz="1400" b="1" dirty="0"/>
              <a:t> </a:t>
            </a:r>
          </a:p>
          <a:p>
            <a:pPr fontAlgn="ctr"/>
            <a:r>
              <a:rPr lang="pt-BR" sz="1400" b="1" i="1" dirty="0"/>
              <a:t>(</a:t>
            </a:r>
            <a:r>
              <a:rPr lang="pt-BR" sz="1400" b="1" i="1" dirty="0" err="1"/>
              <a:t>One</a:t>
            </a:r>
            <a:r>
              <a:rPr lang="pt-BR" sz="1400" b="1" i="1" dirty="0"/>
              <a:t> Big </a:t>
            </a:r>
            <a:r>
              <a:rPr lang="pt-BR" sz="1400" b="1" i="1" dirty="0" err="1"/>
              <a:t>Table</a:t>
            </a:r>
            <a:r>
              <a:rPr lang="pt-BR" sz="1400" b="1" i="1" dirty="0"/>
              <a:t>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Tabelas completas, com todos os campos de um assunto no nível mais detalhado (microdados)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6B31CA8E-3897-430A-D604-386525CA3A51}"/>
              </a:ext>
            </a:extLst>
          </p:cNvPr>
          <p:cNvSpPr/>
          <p:nvPr/>
        </p:nvSpPr>
        <p:spPr>
          <a:xfrm>
            <a:off x="7833336" y="3790560"/>
            <a:ext cx="184267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4</a:t>
            </a:r>
          </a:p>
        </p:txBody>
      </p:sp>
      <p:sp>
        <p:nvSpPr>
          <p:cNvPr id="113" name="CaixaDeTexto 1">
            <a:extLst>
              <a:ext uri="{FF2B5EF4-FFF2-40B4-BE49-F238E27FC236}">
                <a16:creationId xmlns:a16="http://schemas.microsoft.com/office/drawing/2014/main" id="{D763C504-BCE6-A4BF-61D1-30D2C06E568C}"/>
              </a:ext>
            </a:extLst>
          </p:cNvPr>
          <p:cNvSpPr txBox="1"/>
          <p:nvPr/>
        </p:nvSpPr>
        <p:spPr>
          <a:xfrm>
            <a:off x="9387621" y="4518154"/>
            <a:ext cx="1202376" cy="13679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Querys</a:t>
            </a:r>
            <a:endParaRPr lang="pt-BR" sz="1400" b="1" i="1" dirty="0"/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Querys escritas em SQL ou Python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3354B172-1CBB-1FEE-BA74-B767F0E141EF}"/>
              </a:ext>
            </a:extLst>
          </p:cNvPr>
          <p:cNvSpPr/>
          <p:nvPr/>
        </p:nvSpPr>
        <p:spPr>
          <a:xfrm>
            <a:off x="9631716" y="4290207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5</a:t>
            </a:r>
          </a:p>
        </p:txBody>
      </p:sp>
      <p:cxnSp>
        <p:nvCxnSpPr>
          <p:cNvPr id="117" name="Conector: Curvo 116">
            <a:extLst>
              <a:ext uri="{FF2B5EF4-FFF2-40B4-BE49-F238E27FC236}">
                <a16:creationId xmlns:a16="http://schemas.microsoft.com/office/drawing/2014/main" id="{4CC0EC68-3321-648B-34CC-26585ED0A5D8}"/>
              </a:ext>
            </a:extLst>
          </p:cNvPr>
          <p:cNvCxnSpPr>
            <a:cxnSpLocks/>
            <a:stCxn id="106" idx="0"/>
            <a:endCxn id="108" idx="2"/>
          </p:cNvCxnSpPr>
          <p:nvPr/>
        </p:nvCxnSpPr>
        <p:spPr>
          <a:xfrm rot="5400000" flipH="1" flipV="1">
            <a:off x="3968146" y="1145997"/>
            <a:ext cx="1027615" cy="1268579"/>
          </a:xfrm>
          <a:prstGeom prst="curvedConnector2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ector: Curvo 117">
            <a:extLst>
              <a:ext uri="{FF2B5EF4-FFF2-40B4-BE49-F238E27FC236}">
                <a16:creationId xmlns:a16="http://schemas.microsoft.com/office/drawing/2014/main" id="{4C42A602-7029-E17D-D2E5-DD840F52982E}"/>
              </a:ext>
            </a:extLst>
          </p:cNvPr>
          <p:cNvCxnSpPr>
            <a:cxnSpLocks/>
            <a:stCxn id="108" idx="6"/>
            <a:endCxn id="110" idx="0"/>
          </p:cNvCxnSpPr>
          <p:nvPr/>
        </p:nvCxnSpPr>
        <p:spPr>
          <a:xfrm>
            <a:off x="5350996" y="1266478"/>
            <a:ext cx="831523" cy="1722547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Conector: Curvo 118">
            <a:extLst>
              <a:ext uri="{FF2B5EF4-FFF2-40B4-BE49-F238E27FC236}">
                <a16:creationId xmlns:a16="http://schemas.microsoft.com/office/drawing/2014/main" id="{44263950-1AD3-45E8-ACE5-E70D00592C93}"/>
              </a:ext>
            </a:extLst>
          </p:cNvPr>
          <p:cNvCxnSpPr>
            <a:cxnSpLocks/>
            <a:stCxn id="110" idx="6"/>
            <a:endCxn id="112" idx="1"/>
          </p:cNvCxnSpPr>
          <p:nvPr/>
        </p:nvCxnSpPr>
        <p:spPr>
          <a:xfrm>
            <a:off x="6299895" y="3099181"/>
            <a:ext cx="1560426" cy="723643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ector: Curvo 119">
            <a:extLst>
              <a:ext uri="{FF2B5EF4-FFF2-40B4-BE49-F238E27FC236}">
                <a16:creationId xmlns:a16="http://schemas.microsoft.com/office/drawing/2014/main" id="{434B54E5-835F-E7A2-E474-240997FC3F51}"/>
              </a:ext>
            </a:extLst>
          </p:cNvPr>
          <p:cNvCxnSpPr>
            <a:cxnSpLocks/>
            <a:stCxn id="112" idx="6"/>
            <a:endCxn id="116" idx="1"/>
          </p:cNvCxnSpPr>
          <p:nvPr/>
        </p:nvCxnSpPr>
        <p:spPr>
          <a:xfrm>
            <a:off x="8017603" y="3900716"/>
            <a:ext cx="1648492" cy="421755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89F077CE-8DB0-3F00-D76C-704D9A1BDD34}"/>
              </a:ext>
            </a:extLst>
          </p:cNvPr>
          <p:cNvSpPr/>
          <p:nvPr/>
        </p:nvSpPr>
        <p:spPr>
          <a:xfrm>
            <a:off x="20696410" y="9597713"/>
            <a:ext cx="1622229" cy="274000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348B7BE7-5534-82C4-DE1F-7857B40261E2}"/>
              </a:ext>
            </a:extLst>
          </p:cNvPr>
          <p:cNvSpPr/>
          <p:nvPr/>
        </p:nvSpPr>
        <p:spPr>
          <a:xfrm>
            <a:off x="20393613" y="955586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FONTES DE DADOS</a:t>
            </a:r>
          </a:p>
        </p:txBody>
      </p:sp>
      <p:pic>
        <p:nvPicPr>
          <p:cNvPr id="154" name="Imagem 153">
            <a:extLst>
              <a:ext uri="{FF2B5EF4-FFF2-40B4-BE49-F238E27FC236}">
                <a16:creationId xmlns:a16="http://schemas.microsoft.com/office/drawing/2014/main" id="{0B837F3A-4767-DFBE-3092-C0F56402FF4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 r="-452" b="47679"/>
          <a:stretch/>
        </p:blipFill>
        <p:spPr>
          <a:xfrm>
            <a:off x="21154529" y="10147183"/>
            <a:ext cx="652002" cy="494815"/>
          </a:xfrm>
          <a:prstGeom prst="rect">
            <a:avLst/>
          </a:prstGeom>
        </p:spPr>
      </p:pic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6F373DEC-2D18-EEEA-067D-D2137F5876E7}"/>
              </a:ext>
            </a:extLst>
          </p:cNvPr>
          <p:cNvSpPr/>
          <p:nvPr/>
        </p:nvSpPr>
        <p:spPr>
          <a:xfrm>
            <a:off x="22843311" y="10405587"/>
            <a:ext cx="2102441" cy="117719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56" name="Imagem 155">
            <a:extLst>
              <a:ext uri="{FF2B5EF4-FFF2-40B4-BE49-F238E27FC236}">
                <a16:creationId xmlns:a16="http://schemas.microsoft.com/office/drawing/2014/main" id="{82A14065-47DE-46D3-0900-11B9B53AF6F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 r="-741" b="45245"/>
          <a:stretch/>
        </p:blipFill>
        <p:spPr>
          <a:xfrm rot="156592">
            <a:off x="25768470" y="9722322"/>
            <a:ext cx="656181" cy="517835"/>
          </a:xfrm>
          <a:prstGeom prst="rect">
            <a:avLst/>
          </a:prstGeom>
        </p:spPr>
      </p:pic>
      <p:pic>
        <p:nvPicPr>
          <p:cNvPr id="157" name="Imagem 156">
            <a:extLst>
              <a:ext uri="{FF2B5EF4-FFF2-40B4-BE49-F238E27FC236}">
                <a16:creationId xmlns:a16="http://schemas.microsoft.com/office/drawing/2014/main" id="{B302AB69-13F8-2C04-2D1B-D981E8E39BC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 r="-741" b="45245"/>
          <a:stretch/>
        </p:blipFill>
        <p:spPr>
          <a:xfrm rot="156592">
            <a:off x="25875056" y="10601677"/>
            <a:ext cx="656181" cy="517835"/>
          </a:xfrm>
          <a:prstGeom prst="rect">
            <a:avLst/>
          </a:prstGeom>
        </p:spPr>
      </p:pic>
      <p:pic>
        <p:nvPicPr>
          <p:cNvPr id="158" name="Imagem 157">
            <a:extLst>
              <a:ext uri="{FF2B5EF4-FFF2-40B4-BE49-F238E27FC236}">
                <a16:creationId xmlns:a16="http://schemas.microsoft.com/office/drawing/2014/main" id="{65A64B5E-D1F6-9A12-F353-E4530CAD10C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 r="-741" b="45245"/>
          <a:stretch/>
        </p:blipFill>
        <p:spPr>
          <a:xfrm rot="156592">
            <a:off x="25848743" y="11320518"/>
            <a:ext cx="656181" cy="517835"/>
          </a:xfrm>
          <a:prstGeom prst="rect">
            <a:avLst/>
          </a:prstGeom>
        </p:spPr>
      </p:pic>
      <p:pic>
        <p:nvPicPr>
          <p:cNvPr id="159" name="Imagem 158">
            <a:extLst>
              <a:ext uri="{FF2B5EF4-FFF2-40B4-BE49-F238E27FC236}">
                <a16:creationId xmlns:a16="http://schemas.microsoft.com/office/drawing/2014/main" id="{A72E8D74-7C7F-BFCB-81E3-EB0EB4CEF60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 r="-741" b="45245"/>
          <a:stretch/>
        </p:blipFill>
        <p:spPr>
          <a:xfrm>
            <a:off x="23474466" y="10695149"/>
            <a:ext cx="837326" cy="660788"/>
          </a:xfrm>
          <a:prstGeom prst="rect">
            <a:avLst/>
          </a:prstGeom>
        </p:spPr>
      </p:pic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1BEF21C4-4F28-4CE2-9F86-D9BD12C7BCDF}"/>
              </a:ext>
            </a:extLst>
          </p:cNvPr>
          <p:cNvSpPr txBox="1"/>
          <p:nvPr/>
        </p:nvSpPr>
        <p:spPr>
          <a:xfrm>
            <a:off x="23053184" y="10219433"/>
            <a:ext cx="1679890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/>
              <a:t>DATA WAREHOUSE</a:t>
            </a:r>
          </a:p>
        </p:txBody>
      </p:sp>
      <p:sp>
        <p:nvSpPr>
          <p:cNvPr id="163" name="Retângulo 162">
            <a:extLst>
              <a:ext uri="{FF2B5EF4-FFF2-40B4-BE49-F238E27FC236}">
                <a16:creationId xmlns:a16="http://schemas.microsoft.com/office/drawing/2014/main" id="{8CD4D13B-6D10-6E6C-C320-E2038E1E6E58}"/>
              </a:ext>
            </a:extLst>
          </p:cNvPr>
          <p:cNvSpPr/>
          <p:nvPr/>
        </p:nvSpPr>
        <p:spPr>
          <a:xfrm>
            <a:off x="25126748" y="10050680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Financeiro</a:t>
            </a:r>
          </a:p>
        </p:txBody>
      </p:sp>
      <p:sp>
        <p:nvSpPr>
          <p:cNvPr id="164" name="Retângulo 163">
            <a:extLst>
              <a:ext uri="{FF2B5EF4-FFF2-40B4-BE49-F238E27FC236}">
                <a16:creationId xmlns:a16="http://schemas.microsoft.com/office/drawing/2014/main" id="{C9FCE4ED-6D85-A71A-AC6A-701EA294AC59}"/>
              </a:ext>
            </a:extLst>
          </p:cNvPr>
          <p:cNvSpPr/>
          <p:nvPr/>
        </p:nvSpPr>
        <p:spPr>
          <a:xfrm>
            <a:off x="25138280" y="10888820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Marketing</a:t>
            </a:r>
          </a:p>
        </p:txBody>
      </p: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46ABD3AB-B3BB-3AEB-C2E5-68BAC7860E9F}"/>
              </a:ext>
            </a:extLst>
          </p:cNvPr>
          <p:cNvSpPr/>
          <p:nvPr/>
        </p:nvSpPr>
        <p:spPr>
          <a:xfrm>
            <a:off x="25110345" y="1170364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Vendas 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...</a:t>
            </a:r>
          </a:p>
        </p:txBody>
      </p:sp>
      <p:sp>
        <p:nvSpPr>
          <p:cNvPr id="166" name="Retângulo: Cantos Arredondados 165">
            <a:extLst>
              <a:ext uri="{FF2B5EF4-FFF2-40B4-BE49-F238E27FC236}">
                <a16:creationId xmlns:a16="http://schemas.microsoft.com/office/drawing/2014/main" id="{2BC0A799-8B68-EF76-3FCB-8707A93D157F}"/>
              </a:ext>
            </a:extLst>
          </p:cNvPr>
          <p:cNvSpPr/>
          <p:nvPr/>
        </p:nvSpPr>
        <p:spPr>
          <a:xfrm>
            <a:off x="25561084" y="9555865"/>
            <a:ext cx="1391946" cy="2781850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2E7B1526-E34E-F3CE-BFAF-691322C9F9E1}"/>
              </a:ext>
            </a:extLst>
          </p:cNvPr>
          <p:cNvCxnSpPr>
            <a:stCxn id="154" idx="3"/>
            <a:endCxn id="155" idx="1"/>
          </p:cNvCxnSpPr>
          <p:nvPr/>
        </p:nvCxnSpPr>
        <p:spPr>
          <a:xfrm>
            <a:off x="21806531" y="10394591"/>
            <a:ext cx="1036780" cy="599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Imagem 169">
            <a:extLst>
              <a:ext uri="{FF2B5EF4-FFF2-40B4-BE49-F238E27FC236}">
                <a16:creationId xmlns:a16="http://schemas.microsoft.com/office/drawing/2014/main" id="{55EB0C7D-7F1D-421B-ECF8-016AE720B50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 r="-452" b="47679"/>
          <a:stretch/>
        </p:blipFill>
        <p:spPr>
          <a:xfrm>
            <a:off x="21176063" y="10721634"/>
            <a:ext cx="652002" cy="494815"/>
          </a:xfrm>
          <a:prstGeom prst="rect">
            <a:avLst/>
          </a:prstGeom>
        </p:spPr>
      </p:pic>
      <p:pic>
        <p:nvPicPr>
          <p:cNvPr id="171" name="Imagem 170">
            <a:extLst>
              <a:ext uri="{FF2B5EF4-FFF2-40B4-BE49-F238E27FC236}">
                <a16:creationId xmlns:a16="http://schemas.microsoft.com/office/drawing/2014/main" id="{B30EBE9A-BFBC-D953-4E0C-91ED5FA6138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 r="-452" b="47679"/>
          <a:stretch/>
        </p:blipFill>
        <p:spPr>
          <a:xfrm>
            <a:off x="21166378" y="11366870"/>
            <a:ext cx="652002" cy="494815"/>
          </a:xfrm>
          <a:prstGeom prst="rect">
            <a:avLst/>
          </a:prstGeom>
        </p:spPr>
      </p:pic>
      <p:cxnSp>
        <p:nvCxnSpPr>
          <p:cNvPr id="178" name="Conector: Angulado 177">
            <a:extLst>
              <a:ext uri="{FF2B5EF4-FFF2-40B4-BE49-F238E27FC236}">
                <a16:creationId xmlns:a16="http://schemas.microsoft.com/office/drawing/2014/main" id="{45FEF242-8212-9FD4-2649-8593513D14D8}"/>
              </a:ext>
            </a:extLst>
          </p:cNvPr>
          <p:cNvCxnSpPr>
            <a:stCxn id="170" idx="3"/>
            <a:endCxn id="155" idx="1"/>
          </p:cNvCxnSpPr>
          <p:nvPr/>
        </p:nvCxnSpPr>
        <p:spPr>
          <a:xfrm>
            <a:off x="21828065" y="10969042"/>
            <a:ext cx="1015246" cy="251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: Angulado 179">
            <a:extLst>
              <a:ext uri="{FF2B5EF4-FFF2-40B4-BE49-F238E27FC236}">
                <a16:creationId xmlns:a16="http://schemas.microsoft.com/office/drawing/2014/main" id="{34E667EE-A205-1C42-B46E-5F9E5F34ADCB}"/>
              </a:ext>
            </a:extLst>
          </p:cNvPr>
          <p:cNvCxnSpPr>
            <a:stCxn id="171" idx="3"/>
            <a:endCxn id="155" idx="1"/>
          </p:cNvCxnSpPr>
          <p:nvPr/>
        </p:nvCxnSpPr>
        <p:spPr>
          <a:xfrm flipV="1">
            <a:off x="21818380" y="10994183"/>
            <a:ext cx="1024931" cy="620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: Angulado 182">
            <a:extLst>
              <a:ext uri="{FF2B5EF4-FFF2-40B4-BE49-F238E27FC236}">
                <a16:creationId xmlns:a16="http://schemas.microsoft.com/office/drawing/2014/main" id="{9FD40967-C843-BB02-1506-9D04A69293D9}"/>
              </a:ext>
            </a:extLst>
          </p:cNvPr>
          <p:cNvCxnSpPr>
            <a:stCxn id="159" idx="3"/>
            <a:endCxn id="156" idx="1"/>
          </p:cNvCxnSpPr>
          <p:nvPr/>
        </p:nvCxnSpPr>
        <p:spPr>
          <a:xfrm flipV="1">
            <a:off x="24311792" y="9966300"/>
            <a:ext cx="1457018" cy="1059243"/>
          </a:xfrm>
          <a:prstGeom prst="bentConnector3">
            <a:avLst>
              <a:gd name="adj1" fmla="val 66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: Angulado 184">
            <a:extLst>
              <a:ext uri="{FF2B5EF4-FFF2-40B4-BE49-F238E27FC236}">
                <a16:creationId xmlns:a16="http://schemas.microsoft.com/office/drawing/2014/main" id="{D8713F5D-9C28-C18D-9A0B-F13EDC153CA2}"/>
              </a:ext>
            </a:extLst>
          </p:cNvPr>
          <p:cNvCxnSpPr>
            <a:cxnSpLocks/>
            <a:stCxn id="159" idx="3"/>
          </p:cNvCxnSpPr>
          <p:nvPr/>
        </p:nvCxnSpPr>
        <p:spPr>
          <a:xfrm flipV="1">
            <a:off x="24311792" y="10895943"/>
            <a:ext cx="1503285" cy="129600"/>
          </a:xfrm>
          <a:prstGeom prst="bentConnector3">
            <a:avLst>
              <a:gd name="adj1" fmla="val 644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: Angulado 186">
            <a:extLst>
              <a:ext uri="{FF2B5EF4-FFF2-40B4-BE49-F238E27FC236}">
                <a16:creationId xmlns:a16="http://schemas.microsoft.com/office/drawing/2014/main" id="{9241B165-6AD2-5884-3EA9-7EA37A063F2B}"/>
              </a:ext>
            </a:extLst>
          </p:cNvPr>
          <p:cNvCxnSpPr>
            <a:stCxn id="159" idx="3"/>
            <a:endCxn id="158" idx="1"/>
          </p:cNvCxnSpPr>
          <p:nvPr/>
        </p:nvCxnSpPr>
        <p:spPr>
          <a:xfrm>
            <a:off x="24311792" y="11025543"/>
            <a:ext cx="1537291" cy="538953"/>
          </a:xfrm>
          <a:prstGeom prst="bentConnector3">
            <a:avLst>
              <a:gd name="adj1" fmla="val 64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8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01" grpId="0"/>
      <p:bldP spid="103" grpId="0"/>
      <p:bldP spid="104" grpId="0"/>
      <p:bldP spid="105" grpId="0"/>
      <p:bldP spid="106" grpId="0" animBg="1"/>
      <p:bldP spid="107" grpId="0"/>
      <p:bldP spid="108" grpId="0" animBg="1"/>
      <p:bldP spid="109" grpId="0"/>
      <p:bldP spid="110" grpId="0" animBg="1"/>
      <p:bldP spid="111" grpId="0"/>
      <p:bldP spid="112" grpId="0" animBg="1"/>
      <p:bldP spid="113" grpId="0"/>
      <p:bldP spid="11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3020</TotalTime>
  <Words>1632</Words>
  <Application>Microsoft Office PowerPoint</Application>
  <PresentationFormat>Personalizar</PresentationFormat>
  <Paragraphs>540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Barlow</vt:lpstr>
      <vt:lpstr>Calibri</vt:lpstr>
      <vt:lpstr>Calibri Light</vt:lpstr>
      <vt:lpstr>Segoe UI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Barbieri</dc:creator>
  <cp:lastModifiedBy>Leandro Barbieri</cp:lastModifiedBy>
  <cp:revision>11</cp:revision>
  <dcterms:created xsi:type="dcterms:W3CDTF">2023-08-29T13:54:37Z</dcterms:created>
  <dcterms:modified xsi:type="dcterms:W3CDTF">2024-04-04T19:54:52Z</dcterms:modified>
</cp:coreProperties>
</file>