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4" autoAdjust="0"/>
    <p:restoredTop sz="96238" autoAdjust="0"/>
  </p:normalViewPr>
  <p:slideViewPr>
    <p:cSldViewPr snapToGrid="0">
      <p:cViewPr>
        <p:scale>
          <a:sx n="110" d="100"/>
          <a:sy n="110" d="100"/>
        </p:scale>
        <p:origin x="-4608" y="-1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64789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78817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10559358" y="175510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7040001" y="17841858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7327108" y="205614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37" y="208635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7261498" y="20458394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847637" y="176802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7399314" y="21536365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34836473" y="1633778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35131264" y="1761906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35565816" y="1826879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36428471" y="1813591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35754123" y="1766497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8438957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8624514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001" y="1844874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854770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35565816" y="1925843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36428475" y="1912554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9428589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9614145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998" y="1943837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953733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35590556" y="2024806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36453213" y="2011517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801" y="20418221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763" y="20603777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370" y="2042800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91" y="2052696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35131264" y="21552059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35754122" y="2153651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348" y="2182170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35105302" y="22549701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251" y="18134013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9541376" y="177186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30725251" y="17707080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30987861" y="18442321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31528882" y="18284695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31271417" y="17865714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30987863" y="20062840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31640219" y="19880476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31049707" y="21299882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31795645" y="21154627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613" y="18813005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917" y="18809812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1949" y="18931919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30982686" y="18925895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32816092" y="18667313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32535833" y="18993845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33682970" y="18312173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33574190" y="20888479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33498823" y="19048071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307" y="18182308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0482" y="20737306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673536" y="19246962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30982681" y="1916093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094" y="20247972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98" y="20244779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1431" y="20366886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31032168" y="2036086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32865573" y="2010228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32585314" y="2042881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23018" y="20681928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31032163" y="2059589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0317" y="21522123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621" y="21518931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5653" y="21641038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31106390" y="2163501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32939796" y="2137643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32659537" y="2170296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97240" y="21956080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31106385" y="21870049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29156193" y="19580658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29962127" y="195790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28625509" y="18519278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29798837" y="18885071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02" y="19170108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8048222" y="17841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3511" y="183419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5452" y="181861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12963073" y="210421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15425652" y="210178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12373232" y="217811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14721721" y="218009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6990839" y="217938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10468824" y="192177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9721615" y="203730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9718032" y="175324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9930117" y="177085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20543773" y="174009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381024" y="191213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9843653" y="190766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9828517" y="182784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9959648" y="179747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9975897" y="187800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9280155" y="212512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10451804" y="227577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11097852" y="235496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10852731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13047600" y="235496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12802479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6534266" y="232339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6822376" y="230538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6759227" y="235167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6514106" y="239350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14663861" y="232370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14951971" y="230570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14888822" y="235198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14621526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8515528" y="235243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8050106" y="198472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7763207" y="197934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13114708" y="198187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15265666" y="193301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15788763" y="195016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30415" y="186050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156829" y="186559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06209" y="212320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9958958" y="216958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20405263" y="205159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20068967" y="208813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1662588" y="189024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99583" y="192919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9845966" y="196085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20381024" y="196889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20774305" y="183552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20813274" y="191952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34836473" y="1633778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35131264" y="1761906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35565816" y="1826879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36428471" y="1813591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35754123" y="1766497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8438957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8624514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001" y="1844874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854770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35565816" y="1925843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36428475" y="1912554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9428589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9614145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998" y="1943837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953733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35590556" y="2024806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36453213" y="2011517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801" y="20418221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763" y="20603777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370" y="2042800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91" y="2052696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35131264" y="21552059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35754122" y="2153651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348" y="2182170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35105302" y="22549701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251" y="18134013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30725251" y="17707080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30987861" y="18442321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31528882" y="18284695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31271417" y="17865714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30987863" y="20062840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31640219" y="19880476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31049707" y="21299882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31795645" y="21154627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613" y="18813005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917" y="18809812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1949" y="18931919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30982686" y="18925895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32816092" y="18667313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32535833" y="18993845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33682970" y="18312173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33574190" y="20888479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33498823" y="19048071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307" y="18182308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0482" y="20737306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673536" y="19246962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30982681" y="1916093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094" y="20247972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98" y="20244779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1431" y="20366886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31032168" y="2036086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32865573" y="2010228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32585314" y="2042881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23018" y="20681928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31032163" y="2059589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0317" y="21522123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621" y="21518931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5653" y="21641038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31106390" y="2163501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32939796" y="2137643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32659537" y="2170296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97240" y="21956080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31106385" y="21870049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29156193" y="19580658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29962127" y="195790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28625509" y="18519278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29798837" y="18885071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02" y="19170108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1210</TotalTime>
  <Words>1174</Words>
  <Application>Microsoft Office PowerPoint</Application>
  <PresentationFormat>Personalizar</PresentationFormat>
  <Paragraphs>372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5</cp:revision>
  <dcterms:created xsi:type="dcterms:W3CDTF">2023-08-29T13:54:37Z</dcterms:created>
  <dcterms:modified xsi:type="dcterms:W3CDTF">2024-02-15T03:47:57Z</dcterms:modified>
</cp:coreProperties>
</file>