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360013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6B62-23F4-4AD9-B524-F2942A9F668C}" v="88" dt="2023-09-08T23:10:5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6238" autoAdjust="0"/>
  </p:normalViewPr>
  <p:slideViewPr>
    <p:cSldViewPr snapToGrid="0">
      <p:cViewPr>
        <p:scale>
          <a:sx n="66" d="100"/>
          <a:sy n="66" d="100"/>
        </p:scale>
        <p:origin x="-7092" y="-6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Barbieri" userId="dc28a69f-82e2-4c6b-8f7f-30a9baf28c3b" providerId="ADAL" clId="{445B6B62-23F4-4AD9-B524-F2942A9F668C}"/>
    <pc:docChg chg="undo custSel addSld modSld">
      <pc:chgData name="Leandro Barbieri" userId="dc28a69f-82e2-4c6b-8f7f-30a9baf28c3b" providerId="ADAL" clId="{445B6B62-23F4-4AD9-B524-F2942A9F668C}" dt="2023-09-08T23:11:09.732" v="1251" actId="313"/>
      <pc:docMkLst>
        <pc:docMk/>
      </pc:docMkLst>
      <pc:sldChg chg="modSp mod modNotesTx">
        <pc:chgData name="Leandro Barbieri" userId="dc28a69f-82e2-4c6b-8f7f-30a9baf28c3b" providerId="ADAL" clId="{445B6B62-23F4-4AD9-B524-F2942A9F668C}" dt="2023-08-30T14:10:05.230" v="231" actId="1076"/>
        <pc:sldMkLst>
          <pc:docMk/>
          <pc:sldMk cId="510445010" sldId="256"/>
        </pc:sldMkLst>
        <pc:spChg chg="mod">
          <ac:chgData name="Leandro Barbieri" userId="dc28a69f-82e2-4c6b-8f7f-30a9baf28c3b" providerId="ADAL" clId="{445B6B62-23F4-4AD9-B524-F2942A9F668C}" dt="2023-08-30T14:09:59.600" v="229" actId="14100"/>
          <ac:spMkLst>
            <pc:docMk/>
            <pc:sldMk cId="510445010" sldId="256"/>
            <ac:spMk id="6" creationId="{B95F44EF-F4F3-D6FB-6AA8-AAD889A48764}"/>
          </ac:spMkLst>
        </pc:spChg>
        <pc:spChg chg="mod">
          <ac:chgData name="Leandro Barbieri" userId="dc28a69f-82e2-4c6b-8f7f-30a9baf28c3b" providerId="ADAL" clId="{445B6B62-23F4-4AD9-B524-F2942A9F668C}" dt="2023-08-30T14:07:52.728" v="178" actId="404"/>
          <ac:spMkLst>
            <pc:docMk/>
            <pc:sldMk cId="510445010" sldId="256"/>
            <ac:spMk id="12" creationId="{AD4D7052-252F-D39B-FE43-4DF8F6DA381C}"/>
          </ac:spMkLst>
        </pc:spChg>
        <pc:spChg chg="mod">
          <ac:chgData name="Leandro Barbieri" userId="dc28a69f-82e2-4c6b-8f7f-30a9baf28c3b" providerId="ADAL" clId="{445B6B62-23F4-4AD9-B524-F2942A9F668C}" dt="2023-08-30T14:07:57.390" v="179" actId="1076"/>
          <ac:spMkLst>
            <pc:docMk/>
            <pc:sldMk cId="510445010" sldId="256"/>
            <ac:spMk id="13" creationId="{02BF58AC-B27D-C285-FDC0-C0720C90C170}"/>
          </ac:spMkLst>
        </pc:spChg>
        <pc:spChg chg="mod">
          <ac:chgData name="Leandro Barbieri" userId="dc28a69f-82e2-4c6b-8f7f-30a9baf28c3b" providerId="ADAL" clId="{445B6B62-23F4-4AD9-B524-F2942A9F668C}" dt="2023-08-30T14:09:16.551" v="222" actId="20577"/>
          <ac:spMkLst>
            <pc:docMk/>
            <pc:sldMk cId="510445010" sldId="256"/>
            <ac:spMk id="28" creationId="{1F8E584D-0D5E-5064-8759-C29D790E71AE}"/>
          </ac:spMkLst>
        </pc:spChg>
        <pc:picChg chg="mod">
          <ac:chgData name="Leandro Barbieri" userId="dc28a69f-82e2-4c6b-8f7f-30a9baf28c3b" providerId="ADAL" clId="{445B6B62-23F4-4AD9-B524-F2942A9F668C}" dt="2023-08-30T14:08:49.542" v="206" actId="1076"/>
          <ac:picMkLst>
            <pc:docMk/>
            <pc:sldMk cId="510445010" sldId="256"/>
            <ac:picMk id="70" creationId="{E676A71E-9286-AD64-2701-7DD808E2D19D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2" creationId="{F7819FA4-B34E-8598-061E-334A9FCF5B72}"/>
          </ac:picMkLst>
        </pc:picChg>
        <pc:picChg chg="mod">
          <ac:chgData name="Leandro Barbieri" userId="dc28a69f-82e2-4c6b-8f7f-30a9baf28c3b" providerId="ADAL" clId="{445B6B62-23F4-4AD9-B524-F2942A9F668C}" dt="2023-08-30T14:09:54.158" v="227" actId="1076"/>
          <ac:picMkLst>
            <pc:docMk/>
            <pc:sldMk cId="510445010" sldId="256"/>
            <ac:picMk id="153" creationId="{B301AB92-889F-0671-6456-20A78C71DE07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5" creationId="{AFFDA8E0-BB88-5EFE-2B38-F45117746952}"/>
          </ac:picMkLst>
        </pc:picChg>
      </pc:sldChg>
      <pc:sldChg chg="modSp mod modNotesTx">
        <pc:chgData name="Leandro Barbieri" userId="dc28a69f-82e2-4c6b-8f7f-30a9baf28c3b" providerId="ADAL" clId="{445B6B62-23F4-4AD9-B524-F2942A9F668C}" dt="2023-08-30T16:44:02.696" v="319" actId="1038"/>
        <pc:sldMkLst>
          <pc:docMk/>
          <pc:sldMk cId="1243212473" sldId="257"/>
        </pc:sldMkLst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4" creationId="{63DAA03D-FFE6-81DE-4A60-B125BDB3DF0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5" creationId="{79609E82-253C-2F90-15CF-2CC12F9CE236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6" creationId="{1132A942-BD69-C752-802A-1C36D980A07D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7" creationId="{6107B2B9-F555-E309-05A0-FB7DBDDFDD59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8" creationId="{4254CD39-725A-733E-63B9-955234BC6877}"/>
          </ac:spMkLst>
        </pc:spChg>
        <pc:spChg chg="mod">
          <ac:chgData name="Leandro Barbieri" userId="dc28a69f-82e2-4c6b-8f7f-30a9baf28c3b" providerId="ADAL" clId="{445B6B62-23F4-4AD9-B524-F2942A9F668C}" dt="2023-08-30T16:44:02.696" v="319" actId="1038"/>
          <ac:spMkLst>
            <pc:docMk/>
            <pc:sldMk cId="1243212473" sldId="257"/>
            <ac:spMk id="9" creationId="{7621ABD6-C53D-5FF4-5380-6DECEF32A740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0" creationId="{9F1BFB1C-7234-3568-3D89-F6013723503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1" creationId="{2E7F8002-C430-D17A-CA47-885077AD0E47}"/>
          </ac:spMkLst>
        </pc:spChg>
        <pc:spChg chg="mod">
          <ac:chgData name="Leandro Barbieri" userId="dc28a69f-82e2-4c6b-8f7f-30a9baf28c3b" providerId="ADAL" clId="{445B6B62-23F4-4AD9-B524-F2942A9F668C}" dt="2023-08-30T14:25:57.779" v="257" actId="20577"/>
          <ac:spMkLst>
            <pc:docMk/>
            <pc:sldMk cId="1243212473" sldId="257"/>
            <ac:spMk id="12" creationId="{9DE87D33-DCB6-567A-EF29-8DDA80C2A31C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3" creationId="{48F4DB7E-1ACF-A631-72BF-E564DFF3F3DE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4" creationId="{18C35ECF-78E6-8639-6592-921E074086A2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5" creationId="{F71E3A9C-5FD0-DD6F-E99A-5FF0AA01CCB6}"/>
          </ac:spMkLst>
        </pc:spChg>
      </pc:sldChg>
      <pc:sldChg chg="addSp delSp modSp add mod">
        <pc:chgData name="Leandro Barbieri" userId="dc28a69f-82e2-4c6b-8f7f-30a9baf28c3b" providerId="ADAL" clId="{445B6B62-23F4-4AD9-B524-F2942A9F668C}" dt="2023-09-08T23:11:09.732" v="1251" actId="313"/>
        <pc:sldMkLst>
          <pc:docMk/>
          <pc:sldMk cId="1024140253" sldId="258"/>
        </pc:sldMkLst>
        <pc:spChg chg="add 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2" creationId="{13667307-4A2D-E982-4163-806ED02A6C4D}"/>
          </ac:spMkLst>
        </pc:spChg>
        <pc:spChg chg="add mod">
          <ac:chgData name="Leandro Barbieri" userId="dc28a69f-82e2-4c6b-8f7f-30a9baf28c3b" providerId="ADAL" clId="{445B6B62-23F4-4AD9-B524-F2942A9F668C}" dt="2023-08-31T02:35:19.176" v="659" actId="14100"/>
          <ac:spMkLst>
            <pc:docMk/>
            <pc:sldMk cId="1024140253" sldId="258"/>
            <ac:spMk id="3" creationId="{8EB86565-7FDC-B965-7E50-4F12BE7C6209}"/>
          </ac:spMkLst>
        </pc:spChg>
        <pc:spChg chg="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4" creationId="{63DAA03D-FFE6-81DE-4A60-B125BDB3DF08}"/>
          </ac:spMkLst>
        </pc:spChg>
        <pc:spChg chg="del mod">
          <ac:chgData name="Leandro Barbieri" userId="dc28a69f-82e2-4c6b-8f7f-30a9baf28c3b" providerId="ADAL" clId="{445B6B62-23F4-4AD9-B524-F2942A9F668C}" dt="2023-08-31T02:15:23.194" v="347" actId="478"/>
          <ac:spMkLst>
            <pc:docMk/>
            <pc:sldMk cId="1024140253" sldId="258"/>
            <ac:spMk id="5" creationId="{79609E82-253C-2F90-15CF-2CC12F9CE236}"/>
          </ac:spMkLst>
        </pc:spChg>
        <pc:spChg chg="del mod">
          <ac:chgData name="Leandro Barbieri" userId="dc28a69f-82e2-4c6b-8f7f-30a9baf28c3b" providerId="ADAL" clId="{445B6B62-23F4-4AD9-B524-F2942A9F668C}" dt="2023-08-31T02:13:04.801" v="322" actId="478"/>
          <ac:spMkLst>
            <pc:docMk/>
            <pc:sldMk cId="1024140253" sldId="258"/>
            <ac:spMk id="6" creationId="{1132A942-BD69-C752-802A-1C36D980A07D}"/>
          </ac:spMkLst>
        </pc:spChg>
        <pc:spChg chg="del mod">
          <ac:chgData name="Leandro Barbieri" userId="dc28a69f-82e2-4c6b-8f7f-30a9baf28c3b" providerId="ADAL" clId="{445B6B62-23F4-4AD9-B524-F2942A9F668C}" dt="2023-08-31T02:14:57.234" v="345" actId="478"/>
          <ac:spMkLst>
            <pc:docMk/>
            <pc:sldMk cId="1024140253" sldId="258"/>
            <ac:spMk id="7" creationId="{6107B2B9-F555-E309-05A0-FB7DBDDFDD59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8" creationId="{4254CD39-725A-733E-63B9-955234BC6877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9" creationId="{7621ABD6-C53D-5FF4-5380-6DECEF32A740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9" creationId="{B6FE4982-CF22-A3C8-9016-95F72C9DEC76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0" creationId="{9F1BFB1C-7234-3568-3D89-F60137235038}"/>
          </ac:spMkLst>
        </pc:spChg>
        <pc:spChg chg="add mod">
          <ac:chgData name="Leandro Barbieri" userId="dc28a69f-82e2-4c6b-8f7f-30a9baf28c3b" providerId="ADAL" clId="{445B6B62-23F4-4AD9-B524-F2942A9F668C}" dt="2023-09-08T23:04:17.657" v="908" actId="20577"/>
          <ac:spMkLst>
            <pc:docMk/>
            <pc:sldMk cId="1024140253" sldId="258"/>
            <ac:spMk id="11" creationId="{2774295E-5610-ACE7-0FDF-5C1B94DE91A2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1" creationId="{2E7F8002-C430-D17A-CA47-885077AD0E47}"/>
          </ac:spMkLst>
        </pc:spChg>
        <pc:spChg chg="add mod">
          <ac:chgData name="Leandro Barbieri" userId="dc28a69f-82e2-4c6b-8f7f-30a9baf28c3b" providerId="ADAL" clId="{445B6B62-23F4-4AD9-B524-F2942A9F668C}" dt="2023-09-08T23:07:45.879" v="1053" actId="14100"/>
          <ac:spMkLst>
            <pc:docMk/>
            <pc:sldMk cId="1024140253" sldId="258"/>
            <ac:spMk id="12" creationId="{62BED409-26C3-326E-D204-D6C5AF7BA42D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2" creationId="{9DE87D33-DCB6-567A-EF29-8DDA80C2A31C}"/>
          </ac:spMkLst>
        </pc:spChg>
        <pc:spChg chg="del mod">
          <ac:chgData name="Leandro Barbieri" userId="dc28a69f-82e2-4c6b-8f7f-30a9baf28c3b" providerId="ADAL" clId="{445B6B62-23F4-4AD9-B524-F2942A9F668C}" dt="2023-08-31T02:14:59.995" v="346" actId="478"/>
          <ac:spMkLst>
            <pc:docMk/>
            <pc:sldMk cId="1024140253" sldId="258"/>
            <ac:spMk id="13" creationId="{48F4DB7E-1ACF-A631-72BF-E564DFF3F3DE}"/>
          </ac:spMkLst>
        </pc:spChg>
        <pc:spChg chg="add mod">
          <ac:chgData name="Leandro Barbieri" userId="dc28a69f-82e2-4c6b-8f7f-30a9baf28c3b" providerId="ADAL" clId="{445B6B62-23F4-4AD9-B524-F2942A9F668C}" dt="2023-09-08T23:04:34" v="931" actId="20577"/>
          <ac:spMkLst>
            <pc:docMk/>
            <pc:sldMk cId="1024140253" sldId="258"/>
            <ac:spMk id="13" creationId="{4B0A936E-10B1-FFA6-70AE-906DE33A0681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4" creationId="{18C35ECF-78E6-8639-6592-921E074086A2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14" creationId="{E416A0FB-0CCA-42FB-3577-EC11E2C26285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5" creationId="{F71E3A9C-5FD0-DD6F-E99A-5FF0AA01CCB6}"/>
          </ac:spMkLst>
        </pc:spChg>
        <pc:spChg chg="add del mod">
          <ac:chgData name="Leandro Barbieri" userId="dc28a69f-82e2-4c6b-8f7f-30a9baf28c3b" providerId="ADAL" clId="{445B6B62-23F4-4AD9-B524-F2942A9F668C}" dt="2023-08-31T02:18:46.819" v="398" actId="478"/>
          <ac:spMkLst>
            <pc:docMk/>
            <pc:sldMk cId="1024140253" sldId="258"/>
            <ac:spMk id="16" creationId="{1D20A36B-511E-C4FD-37CC-745E30369AFC}"/>
          </ac:spMkLst>
        </pc:spChg>
        <pc:spChg chg="add mod">
          <ac:chgData name="Leandro Barbieri" userId="dc28a69f-82e2-4c6b-8f7f-30a9baf28c3b" providerId="ADAL" clId="{445B6B62-23F4-4AD9-B524-F2942A9F668C}" dt="2023-09-08T23:11:03.052" v="1250" actId="20577"/>
          <ac:spMkLst>
            <pc:docMk/>
            <pc:sldMk cId="1024140253" sldId="258"/>
            <ac:spMk id="16" creationId="{E3A6E893-F17E-B3F3-E27A-528D9803455E}"/>
          </ac:spMkLst>
        </pc:spChg>
        <pc:spChg chg="add mod">
          <ac:chgData name="Leandro Barbieri" userId="dc28a69f-82e2-4c6b-8f7f-30a9baf28c3b" providerId="ADAL" clId="{445B6B62-23F4-4AD9-B524-F2942A9F668C}" dt="2023-09-08T23:07:02.996" v="1038" actId="20577"/>
          <ac:spMkLst>
            <pc:docMk/>
            <pc:sldMk cId="1024140253" sldId="258"/>
            <ac:spMk id="17" creationId="{70A26322-D520-E37E-F3FE-9F316FD6E1B3}"/>
          </ac:spMkLst>
        </pc:spChg>
        <pc:spChg chg="add del mod">
          <ac:chgData name="Leandro Barbieri" userId="dc28a69f-82e2-4c6b-8f7f-30a9baf28c3b" providerId="ADAL" clId="{445B6B62-23F4-4AD9-B524-F2942A9F668C}" dt="2023-08-31T02:18:44.181" v="396" actId="478"/>
          <ac:spMkLst>
            <pc:docMk/>
            <pc:sldMk cId="1024140253" sldId="258"/>
            <ac:spMk id="17" creationId="{9A56F99E-DD08-ECBA-9DCA-718D89AB7BD7}"/>
          </ac:spMkLst>
        </pc:spChg>
        <pc:spChg chg="add mod">
          <ac:chgData name="Leandro Barbieri" userId="dc28a69f-82e2-4c6b-8f7f-30a9baf28c3b" providerId="ADAL" clId="{445B6B62-23F4-4AD9-B524-F2942A9F668C}" dt="2023-08-31T14:21:28.570" v="840" actId="1076"/>
          <ac:spMkLst>
            <pc:docMk/>
            <pc:sldMk cId="1024140253" sldId="258"/>
            <ac:spMk id="18" creationId="{0214DB79-0C7F-DE8A-FF77-8AD5BE7F3A66}"/>
          </ac:spMkLst>
        </pc:spChg>
        <pc:spChg chg="add mod">
          <ac:chgData name="Leandro Barbieri" userId="dc28a69f-82e2-4c6b-8f7f-30a9baf28c3b" providerId="ADAL" clId="{445B6B62-23F4-4AD9-B524-F2942A9F668C}" dt="2023-08-31T02:25:45.719" v="485" actId="1076"/>
          <ac:spMkLst>
            <pc:docMk/>
            <pc:sldMk cId="1024140253" sldId="258"/>
            <ac:spMk id="19" creationId="{DBF1EAD2-E51C-48E0-550F-D7CCF8BCC24B}"/>
          </ac:spMkLst>
        </pc:spChg>
        <pc:spChg chg="add mod">
          <ac:chgData name="Leandro Barbieri" userId="dc28a69f-82e2-4c6b-8f7f-30a9baf28c3b" providerId="ADAL" clId="{445B6B62-23F4-4AD9-B524-F2942A9F668C}" dt="2023-08-31T02:29:05.401" v="559" actId="1038"/>
          <ac:spMkLst>
            <pc:docMk/>
            <pc:sldMk cId="1024140253" sldId="258"/>
            <ac:spMk id="20" creationId="{3F22300F-FB32-30C7-571A-1DBA651FC2CA}"/>
          </ac:spMkLst>
        </pc:spChg>
        <pc:spChg chg="add mod">
          <ac:chgData name="Leandro Barbieri" userId="dc28a69f-82e2-4c6b-8f7f-30a9baf28c3b" providerId="ADAL" clId="{445B6B62-23F4-4AD9-B524-F2942A9F668C}" dt="2023-08-31T02:26:30.430" v="521" actId="1038"/>
          <ac:spMkLst>
            <pc:docMk/>
            <pc:sldMk cId="1024140253" sldId="258"/>
            <ac:spMk id="21" creationId="{D06EC6B9-5547-7A04-F5BD-A7DD7E97B329}"/>
          </ac:spMkLst>
        </pc:spChg>
        <pc:spChg chg="add mod">
          <ac:chgData name="Leandro Barbieri" userId="dc28a69f-82e2-4c6b-8f7f-30a9baf28c3b" providerId="ADAL" clId="{445B6B62-23F4-4AD9-B524-F2942A9F668C}" dt="2023-08-31T02:26:34.705" v="524" actId="1038"/>
          <ac:spMkLst>
            <pc:docMk/>
            <pc:sldMk cId="1024140253" sldId="258"/>
            <ac:spMk id="22" creationId="{D523C221-C766-285C-CE5E-7CD171E619F1}"/>
          </ac:spMkLst>
        </pc:spChg>
        <pc:spChg chg="add mod">
          <ac:chgData name="Leandro Barbieri" userId="dc28a69f-82e2-4c6b-8f7f-30a9baf28c3b" providerId="ADAL" clId="{445B6B62-23F4-4AD9-B524-F2942A9F668C}" dt="2023-08-31T02:26:00.786" v="500" actId="1038"/>
          <ac:spMkLst>
            <pc:docMk/>
            <pc:sldMk cId="1024140253" sldId="258"/>
            <ac:spMk id="23" creationId="{FAB9BE36-87B5-2C14-BC42-BAE80ACA1018}"/>
          </ac:spMkLst>
        </pc:spChg>
        <pc:spChg chg="add mod">
          <ac:chgData name="Leandro Barbieri" userId="dc28a69f-82e2-4c6b-8f7f-30a9baf28c3b" providerId="ADAL" clId="{445B6B62-23F4-4AD9-B524-F2942A9F668C}" dt="2023-08-31T02:29:01.344" v="557" actId="1038"/>
          <ac:spMkLst>
            <pc:docMk/>
            <pc:sldMk cId="1024140253" sldId="258"/>
            <ac:spMk id="24" creationId="{A926106E-D8DE-2FC4-5E69-42A05204C903}"/>
          </ac:spMkLst>
        </pc:spChg>
        <pc:spChg chg="add mod">
          <ac:chgData name="Leandro Barbieri" userId="dc28a69f-82e2-4c6b-8f7f-30a9baf28c3b" providerId="ADAL" clId="{445B6B62-23F4-4AD9-B524-F2942A9F668C}" dt="2023-08-31T02:26:49.043" v="526" actId="1076"/>
          <ac:spMkLst>
            <pc:docMk/>
            <pc:sldMk cId="1024140253" sldId="258"/>
            <ac:spMk id="25" creationId="{F23E2435-B873-4137-FBE5-AEA92455C921}"/>
          </ac:spMkLst>
        </pc:spChg>
        <pc:spChg chg="add mod">
          <ac:chgData name="Leandro Barbieri" userId="dc28a69f-82e2-4c6b-8f7f-30a9baf28c3b" providerId="ADAL" clId="{445B6B62-23F4-4AD9-B524-F2942A9F668C}" dt="2023-08-31T02:29:08.298" v="561" actId="1038"/>
          <ac:spMkLst>
            <pc:docMk/>
            <pc:sldMk cId="1024140253" sldId="258"/>
            <ac:spMk id="26" creationId="{AAC48097-7BEF-60B3-8EF6-D97EF19870AB}"/>
          </ac:spMkLst>
        </pc:spChg>
        <pc:spChg chg="add mod">
          <ac:chgData name="Leandro Barbieri" userId="dc28a69f-82e2-4c6b-8f7f-30a9baf28c3b" providerId="ADAL" clId="{445B6B62-23F4-4AD9-B524-F2942A9F668C}" dt="2023-09-08T23:10:06.594" v="1239" actId="20577"/>
          <ac:spMkLst>
            <pc:docMk/>
            <pc:sldMk cId="1024140253" sldId="258"/>
            <ac:spMk id="27" creationId="{4770FFE8-F0E6-6D05-1CCD-A8E242EA861B}"/>
          </ac:spMkLst>
        </pc:spChg>
        <pc:spChg chg="add mod">
          <ac:chgData name="Leandro Barbieri" userId="dc28a69f-82e2-4c6b-8f7f-30a9baf28c3b" providerId="ADAL" clId="{445B6B62-23F4-4AD9-B524-F2942A9F668C}" dt="2023-09-08T23:10:36.158" v="1245" actId="1076"/>
          <ac:spMkLst>
            <pc:docMk/>
            <pc:sldMk cId="1024140253" sldId="258"/>
            <ac:spMk id="29" creationId="{BDCE743A-FB7F-FCFF-8205-F2FE0F2305AC}"/>
          </ac:spMkLst>
        </pc:spChg>
        <pc:spChg chg="add mod">
          <ac:chgData name="Leandro Barbieri" userId="dc28a69f-82e2-4c6b-8f7f-30a9baf28c3b" providerId="ADAL" clId="{445B6B62-23F4-4AD9-B524-F2942A9F668C}" dt="2023-08-31T14:22:56.466" v="858" actId="14100"/>
          <ac:spMkLst>
            <pc:docMk/>
            <pc:sldMk cId="1024140253" sldId="258"/>
            <ac:spMk id="35" creationId="{D97E937B-6309-4927-70F4-14E52C4F3247}"/>
          </ac:spMkLst>
        </pc:spChg>
        <pc:spChg chg="add mod">
          <ac:chgData name="Leandro Barbieri" userId="dc28a69f-82e2-4c6b-8f7f-30a9baf28c3b" providerId="ADAL" clId="{445B6B62-23F4-4AD9-B524-F2942A9F668C}" dt="2023-09-08T23:09:19.041" v="1176" actId="20577"/>
          <ac:spMkLst>
            <pc:docMk/>
            <pc:sldMk cId="1024140253" sldId="258"/>
            <ac:spMk id="36" creationId="{56ADFB6A-B4EE-585B-5498-96E361886CC7}"/>
          </ac:spMkLst>
        </pc:spChg>
        <pc:spChg chg="add mod">
          <ac:chgData name="Leandro Barbieri" userId="dc28a69f-82e2-4c6b-8f7f-30a9baf28c3b" providerId="ADAL" clId="{445B6B62-23F4-4AD9-B524-F2942A9F668C}" dt="2023-09-08T23:08:34.493" v="1094" actId="1076"/>
          <ac:spMkLst>
            <pc:docMk/>
            <pc:sldMk cId="1024140253" sldId="258"/>
            <ac:spMk id="37" creationId="{0F71A32B-3017-4622-DD92-F923A5141D8A}"/>
          </ac:spMkLst>
        </pc:spChg>
        <pc:spChg chg="add mod">
          <ac:chgData name="Leandro Barbieri" userId="dc28a69f-82e2-4c6b-8f7f-30a9baf28c3b" providerId="ADAL" clId="{445B6B62-23F4-4AD9-B524-F2942A9F668C}" dt="2023-09-08T23:11:09.732" v="1251" actId="313"/>
          <ac:spMkLst>
            <pc:docMk/>
            <pc:sldMk cId="1024140253" sldId="258"/>
            <ac:spMk id="38" creationId="{2B2EB7D9-4ECE-AC91-5271-915B8C956023}"/>
          </ac:spMkLst>
        </pc:spChg>
        <pc:spChg chg="add mod">
          <ac:chgData name="Leandro Barbieri" userId="dc28a69f-82e2-4c6b-8f7f-30a9baf28c3b" providerId="ADAL" clId="{445B6B62-23F4-4AD9-B524-F2942A9F668C}" dt="2023-09-08T23:09:44.581" v="1222" actId="6549"/>
          <ac:spMkLst>
            <pc:docMk/>
            <pc:sldMk cId="1024140253" sldId="258"/>
            <ac:spMk id="39" creationId="{3FFE33AA-1440-011A-75F2-E285A25C8975}"/>
          </ac:spMkLst>
        </pc:spChg>
        <pc:spChg chg="add del mod">
          <ac:chgData name="Leandro Barbieri" userId="dc28a69f-82e2-4c6b-8f7f-30a9baf28c3b" providerId="ADAL" clId="{445B6B62-23F4-4AD9-B524-F2942A9F668C}" dt="2023-09-08T23:09:49.736" v="1223" actId="478"/>
          <ac:spMkLst>
            <pc:docMk/>
            <pc:sldMk cId="1024140253" sldId="258"/>
            <ac:spMk id="40" creationId="{92C3F2E3-CBD7-944E-0840-4C9C54177520}"/>
          </ac:spMkLst>
        </pc:spChg>
        <pc:spChg chg="add mod">
          <ac:chgData name="Leandro Barbieri" userId="dc28a69f-82e2-4c6b-8f7f-30a9baf28c3b" providerId="ADAL" clId="{445B6B62-23F4-4AD9-B524-F2942A9F668C}" dt="2023-09-08T23:10:14.925" v="1240" actId="1076"/>
          <ac:spMkLst>
            <pc:docMk/>
            <pc:sldMk cId="1024140253" sldId="258"/>
            <ac:spMk id="41" creationId="{C8BCE375-8C7E-193D-DF16-A88B0D0DB037}"/>
          </ac:spMkLst>
        </pc:spChg>
        <pc:spChg chg="add mod">
          <ac:chgData name="Leandro Barbieri" userId="dc28a69f-82e2-4c6b-8f7f-30a9baf28c3b" providerId="ADAL" clId="{445B6B62-23F4-4AD9-B524-F2942A9F668C}" dt="2023-08-31T02:33:30.319" v="600" actId="208"/>
          <ac:spMkLst>
            <pc:docMk/>
            <pc:sldMk cId="1024140253" sldId="258"/>
            <ac:spMk id="45" creationId="{80D34D23-FFAC-5C67-42E1-D4AF90AC0B26}"/>
          </ac:spMkLst>
        </pc:spChg>
        <pc:spChg chg="add mod">
          <ac:chgData name="Leandro Barbieri" userId="dc28a69f-82e2-4c6b-8f7f-30a9baf28c3b" providerId="ADAL" clId="{445B6B62-23F4-4AD9-B524-F2942A9F668C}" dt="2023-08-31T14:22:28.172" v="852" actId="14100"/>
          <ac:spMkLst>
            <pc:docMk/>
            <pc:sldMk cId="1024140253" sldId="258"/>
            <ac:spMk id="63" creationId="{5D1FD461-100E-E91F-17C8-A1E430961FE2}"/>
          </ac:spMkLst>
        </pc:spChg>
        <pc:spChg chg="add mod">
          <ac:chgData name="Leandro Barbieri" userId="dc28a69f-82e2-4c6b-8f7f-30a9baf28c3b" providerId="ADAL" clId="{445B6B62-23F4-4AD9-B524-F2942A9F668C}" dt="2023-08-31T14:21:15.477" v="820" actId="108"/>
          <ac:spMkLst>
            <pc:docMk/>
            <pc:sldMk cId="1024140253" sldId="258"/>
            <ac:spMk id="1034" creationId="{93EAE226-8AE6-2FF1-50EB-4B3E094EC8E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5" creationId="{DDE4C94B-38C5-B916-BB4B-7526270A1E57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6" creationId="{B84A27DD-441F-D482-91A5-28CB0D15CA8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7" creationId="{68E06F6C-24AF-046F-372C-D6B4A30F3E7D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8" creationId="{7CE93753-648B-39A1-3F38-BE19312E0FDA}"/>
          </ac:spMkLst>
        </pc:sp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2" creationId="{269E8174-D36A-E8C8-9692-90D0B76EB13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" creationId="{B37AF74F-FE6C-6EFC-255E-3D256F123866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5" creationId="{F354BAA2-A6A2-9666-6639-D7556FF96BBE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6" creationId="{5114D15F-B3D5-9F99-34EA-660B5707BDFB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7" creationId="{411D8711-4A90-1E07-1D70-4D788B3AED19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8" creationId="{1007E08C-2612-8BC1-D361-F10CEC1833F1}"/>
          </ac:picMkLst>
        </pc:picChg>
        <pc:picChg chg="add mod">
          <ac:chgData name="Leandro Barbieri" userId="dc28a69f-82e2-4c6b-8f7f-30a9baf28c3b" providerId="ADAL" clId="{445B6B62-23F4-4AD9-B524-F2942A9F668C}" dt="2023-08-31T02:26:56.237" v="534" actId="1037"/>
          <ac:picMkLst>
            <pc:docMk/>
            <pc:sldMk cId="1024140253" sldId="258"/>
            <ac:picMk id="32" creationId="{2B00F437-64BA-A819-79AB-91A887F51FE6}"/>
          </ac:picMkLst>
        </pc:picChg>
        <pc:picChg chg="add mod">
          <ac:chgData name="Leandro Barbieri" userId="dc28a69f-82e2-4c6b-8f7f-30a9baf28c3b" providerId="ADAL" clId="{445B6B62-23F4-4AD9-B524-F2942A9F668C}" dt="2023-08-31T02:26:49.043" v="526" actId="1076"/>
          <ac:picMkLst>
            <pc:docMk/>
            <pc:sldMk cId="1024140253" sldId="258"/>
            <ac:picMk id="33" creationId="{ED24FD8F-C3DD-8175-F8CE-01D05A619E47}"/>
          </ac:picMkLst>
        </pc:picChg>
        <pc:picChg chg="add mod">
          <ac:chgData name="Leandro Barbieri" userId="dc28a69f-82e2-4c6b-8f7f-30a9baf28c3b" providerId="ADAL" clId="{445B6B62-23F4-4AD9-B524-F2942A9F668C}" dt="2023-08-31T02:25:12.196" v="478" actId="14100"/>
          <ac:picMkLst>
            <pc:docMk/>
            <pc:sldMk cId="1024140253" sldId="258"/>
            <ac:picMk id="34" creationId="{AC1956B5-A2B0-5CF4-B981-CE701E765A4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6" creationId="{A19D3A67-EA11-546A-29AB-FFD775662DEA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7" creationId="{1825B8CD-B49F-A91E-4430-662CF1D13978}"/>
          </ac:picMkLst>
        </pc:picChg>
        <pc:picChg chg="add del mod">
          <ac:chgData name="Leandro Barbieri" userId="dc28a69f-82e2-4c6b-8f7f-30a9baf28c3b" providerId="ADAL" clId="{445B6B62-23F4-4AD9-B524-F2942A9F668C}" dt="2023-08-31T14:15:07.351" v="763" actId="478"/>
          <ac:picMkLst>
            <pc:docMk/>
            <pc:sldMk cId="1024140253" sldId="258"/>
            <ac:picMk id="60" creationId="{66DF9118-1E42-A76D-68CC-048AD506D509}"/>
          </ac:picMkLst>
        </pc:picChg>
        <pc:picChg chg="add del mod">
          <ac:chgData name="Leandro Barbieri" userId="dc28a69f-82e2-4c6b-8f7f-30a9baf28c3b" providerId="ADAL" clId="{445B6B62-23F4-4AD9-B524-F2942A9F668C}" dt="2023-08-31T14:15:08.282" v="764" actId="478"/>
          <ac:picMkLst>
            <pc:docMk/>
            <pc:sldMk cId="1024140253" sldId="258"/>
            <ac:picMk id="61" creationId="{DDB0CB8B-0D75-395A-7AE2-DE8BE570EA26}"/>
          </ac:picMkLst>
        </pc:picChg>
        <pc:picChg chg="add del mod">
          <ac:chgData name="Leandro Barbieri" userId="dc28a69f-82e2-4c6b-8f7f-30a9baf28c3b" providerId="ADAL" clId="{445B6B62-23F4-4AD9-B524-F2942A9F668C}" dt="2023-08-31T14:15:09.162" v="765" actId="478"/>
          <ac:picMkLst>
            <pc:docMk/>
            <pc:sldMk cId="1024140253" sldId="258"/>
            <ac:picMk id="62" creationId="{2DFB0859-AB19-54C7-7217-33D5B29C9D9F}"/>
          </ac:picMkLst>
        </pc:picChg>
        <pc:picChg chg="add mod">
          <ac:chgData name="Leandro Barbieri" userId="dc28a69f-82e2-4c6b-8f7f-30a9baf28c3b" providerId="ADAL" clId="{445B6B62-23F4-4AD9-B524-F2942A9F668C}" dt="2023-08-31T02:26:18.335" v="517" actId="1037"/>
          <ac:picMkLst>
            <pc:docMk/>
            <pc:sldMk cId="1024140253" sldId="258"/>
            <ac:picMk id="1026" creationId="{C9C802C1-14C7-BDE8-AC96-8075B228955F}"/>
          </ac:picMkLst>
        </pc:picChg>
        <pc:picChg chg="add del mod">
          <ac:chgData name="Leandro Barbieri" userId="dc28a69f-82e2-4c6b-8f7f-30a9baf28c3b" providerId="ADAL" clId="{445B6B62-23F4-4AD9-B524-F2942A9F668C}" dt="2023-08-31T14:15:06.041" v="762" actId="478"/>
          <ac:picMkLst>
            <pc:docMk/>
            <pc:sldMk cId="1024140253" sldId="258"/>
            <ac:picMk id="1028" creationId="{D72CC45D-7271-69CC-3039-381B1D148443}"/>
          </ac:picMkLst>
        </pc:picChg>
        <pc:cxnChg chg="add mod">
          <ac:chgData name="Leandro Barbieri" userId="dc28a69f-82e2-4c6b-8f7f-30a9baf28c3b" providerId="ADAL" clId="{445B6B62-23F4-4AD9-B524-F2942A9F668C}" dt="2023-08-31T14:20:26.639" v="811" actId="14100"/>
          <ac:cxnSpMkLst>
            <pc:docMk/>
            <pc:sldMk cId="1024140253" sldId="258"/>
            <ac:cxnSpMk id="10" creationId="{7D515E6A-60A3-5378-2D6A-F2CCF230454D}"/>
          </ac:cxnSpMkLst>
        </pc:cxnChg>
        <pc:cxnChg chg="add mod">
          <ac:chgData name="Leandro Barbieri" userId="dc28a69f-82e2-4c6b-8f7f-30a9baf28c3b" providerId="ADAL" clId="{445B6B62-23F4-4AD9-B524-F2942A9F668C}" dt="2023-08-31T14:23:28.121" v="861" actId="14100"/>
          <ac:cxnSpMkLst>
            <pc:docMk/>
            <pc:sldMk cId="1024140253" sldId="258"/>
            <ac:cxnSpMk id="15" creationId="{6F0704DC-D2D3-362B-F514-FB0EA339AAC2}"/>
          </ac:cxnSpMkLst>
        </pc:cxnChg>
        <pc:cxnChg chg="add mod">
          <ac:chgData name="Leandro Barbieri" userId="dc28a69f-82e2-4c6b-8f7f-30a9baf28c3b" providerId="ADAL" clId="{445B6B62-23F4-4AD9-B524-F2942A9F668C}" dt="2023-08-31T02:26:00.786" v="500" actId="1038"/>
          <ac:cxnSpMkLst>
            <pc:docMk/>
            <pc:sldMk cId="1024140253" sldId="258"/>
            <ac:cxnSpMk id="28" creationId="{708779B5-D971-9AEA-DC7F-BB1A4B0315AC}"/>
          </ac:cxnSpMkLst>
        </pc:cxnChg>
        <pc:cxnChg chg="add mod">
          <ac:chgData name="Leandro Barbieri" userId="dc28a69f-82e2-4c6b-8f7f-30a9baf28c3b" providerId="ADAL" clId="{445B6B62-23F4-4AD9-B524-F2942A9F668C}" dt="2023-08-31T02:26:30.430" v="521" actId="1038"/>
          <ac:cxnSpMkLst>
            <pc:docMk/>
            <pc:sldMk cId="1024140253" sldId="258"/>
            <ac:cxnSpMk id="30" creationId="{52C211C3-EEE2-94A2-0996-B8C691EBF988}"/>
          </ac:cxnSpMkLst>
        </pc:cxnChg>
        <pc:cxnChg chg="add mod">
          <ac:chgData name="Leandro Barbieri" userId="dc28a69f-82e2-4c6b-8f7f-30a9baf28c3b" providerId="ADAL" clId="{445B6B62-23F4-4AD9-B524-F2942A9F668C}" dt="2023-08-31T02:26:40.082" v="525" actId="1076"/>
          <ac:cxnSpMkLst>
            <pc:docMk/>
            <pc:sldMk cId="1024140253" sldId="258"/>
            <ac:cxnSpMk id="31" creationId="{6BC331DE-FBC9-2230-520A-7073DA2DCDC6}"/>
          </ac:cxnSpMkLst>
        </pc:cxnChg>
        <pc:cxnChg chg="add mod">
          <ac:chgData name="Leandro Barbieri" userId="dc28a69f-82e2-4c6b-8f7f-30a9baf28c3b" providerId="ADAL" clId="{445B6B62-23F4-4AD9-B524-F2942A9F668C}" dt="2023-09-08T23:10:36.158" v="1245" actId="1076"/>
          <ac:cxnSpMkLst>
            <pc:docMk/>
            <pc:sldMk cId="1024140253" sldId="258"/>
            <ac:cxnSpMk id="42" creationId="{71FE668F-EDD5-D487-3A42-427D1FEEE1C5}"/>
          </ac:cxnSpMkLst>
        </pc:cxnChg>
        <pc:cxnChg chg="add mod">
          <ac:chgData name="Leandro Barbieri" userId="dc28a69f-82e2-4c6b-8f7f-30a9baf28c3b" providerId="ADAL" clId="{445B6B62-23F4-4AD9-B524-F2942A9F668C}" dt="2023-08-31T02:30:42.801" v="580" actId="14100"/>
          <ac:cxnSpMkLst>
            <pc:docMk/>
            <pc:sldMk cId="1024140253" sldId="258"/>
            <ac:cxnSpMk id="49" creationId="{54EABDD0-B2C8-97A1-5A72-F50F6B28034F}"/>
          </ac:cxnSpMkLst>
        </pc:cxnChg>
        <pc:cxnChg chg="add mod">
          <ac:chgData name="Leandro Barbieri" userId="dc28a69f-82e2-4c6b-8f7f-30a9baf28c3b" providerId="ADAL" clId="{445B6B62-23F4-4AD9-B524-F2942A9F668C}" dt="2023-09-08T23:10:46.942" v="1249" actId="14100"/>
          <ac:cxnSpMkLst>
            <pc:docMk/>
            <pc:sldMk cId="1024140253" sldId="258"/>
            <ac:cxnSpMk id="50" creationId="{B4A8E868-5903-44EF-CAA3-988D356C5BE0}"/>
          </ac:cxnSpMkLst>
        </pc:cxnChg>
        <pc:cxnChg chg="add">
          <ac:chgData name="Leandro Barbieri" userId="dc28a69f-82e2-4c6b-8f7f-30a9baf28c3b" providerId="ADAL" clId="{445B6B62-23F4-4AD9-B524-F2942A9F668C}" dt="2023-08-31T02:30:35.910" v="578" actId="11529"/>
          <ac:cxnSpMkLst>
            <pc:docMk/>
            <pc:sldMk cId="1024140253" sldId="258"/>
            <ac:cxnSpMk id="51" creationId="{F21E0419-7807-5BE8-E20D-5B57211F779C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4" creationId="{9434C458-5987-D412-620A-1BDE8F0F1819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5" creationId="{D69143FD-6727-C333-4D3E-D5E7CEBB41CC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6" creationId="{17B2597F-A274-6379-CDE2-DE4D1D172CD2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7" creationId="{B9F63A96-3BDE-81A9-EC7A-77A573DAF938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8" creationId="{F07481E0-9C52-1F7B-7490-133085BF0CE4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9" creationId="{5D0C93DE-55B7-80BB-31B7-6B798D2C994B}"/>
          </ac:cxnSpMkLst>
        </pc:cxnChg>
        <pc:cxnChg chg="add mod">
          <ac:chgData name="Leandro Barbieri" userId="dc28a69f-82e2-4c6b-8f7f-30a9baf28c3b" providerId="ADAL" clId="{445B6B62-23F4-4AD9-B524-F2942A9F668C}" dt="2023-08-31T14:22:28.172" v="852" actId="14100"/>
          <ac:cxnSpMkLst>
            <pc:docMk/>
            <pc:sldMk cId="1024140253" sldId="258"/>
            <ac:cxnSpMk id="1024" creationId="{A9A6D6A2-8F54-2534-D854-4B9103FA7EA3}"/>
          </ac:cxnSpMkLst>
        </pc:cxnChg>
        <pc:cxnChg chg="add del">
          <ac:chgData name="Leandro Barbieri" userId="dc28a69f-82e2-4c6b-8f7f-30a9baf28c3b" providerId="ADAL" clId="{445B6B62-23F4-4AD9-B524-F2942A9F668C}" dt="2023-08-31T02:35:36.582" v="661" actId="11529"/>
          <ac:cxnSpMkLst>
            <pc:docMk/>
            <pc:sldMk cId="1024140253" sldId="258"/>
            <ac:cxnSpMk id="1030" creationId="{4A81FA8D-54F6-0CFB-4742-C70ECF6774C3}"/>
          </ac:cxnSpMkLst>
        </pc:cxnChg>
        <pc:cxnChg chg="add del mod">
          <ac:chgData name="Leandro Barbieri" userId="dc28a69f-82e2-4c6b-8f7f-30a9baf28c3b" providerId="ADAL" clId="{445B6B62-23F4-4AD9-B524-F2942A9F668C}" dt="2023-08-31T14:20:53.776" v="816" actId="478"/>
          <ac:cxnSpMkLst>
            <pc:docMk/>
            <pc:sldMk cId="1024140253" sldId="258"/>
            <ac:cxnSpMk id="1032" creationId="{3C6C3AB5-3E0A-1160-66B9-9C6B98E291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CD9-4246-4F4F-BB3B-942F42C480CC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A85-2163-4974-A968-4388F77A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1pPr>
    <a:lvl2pPr marL="139042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2pPr>
    <a:lvl3pPr marL="278083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3pPr>
    <a:lvl4pPr marL="417125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4pPr>
    <a:lvl5pPr marL="556167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5pPr>
    <a:lvl6pPr marL="695209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6pPr>
    <a:lvl7pPr marL="834251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7pPr>
    <a:lvl8pPr marL="973293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8pPr>
    <a:lvl9pPr marL="11123351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8B23-123D-F23E-82CE-D3CA1152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75D8E4-0235-C3F1-E4E6-54D6F72AB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70B9E2-50EC-9E47-8470-C9F2CC6F2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812ED-1F1E-EB36-2FA3-DE258FB3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00" y="6480867"/>
            <a:ext cx="30601126" cy="1378673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20799268"/>
            <a:ext cx="27000994" cy="9560876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88" indent="0" algn="ctr">
              <a:buNone/>
              <a:defRPr sz="7874"/>
            </a:lvl2pPr>
            <a:lvl3pPr marL="3600176" indent="0" algn="ctr">
              <a:buNone/>
              <a:defRPr sz="7087"/>
            </a:lvl3pPr>
            <a:lvl4pPr marL="5400264" indent="0" algn="ctr">
              <a:buNone/>
              <a:defRPr sz="6300"/>
            </a:lvl4pPr>
            <a:lvl5pPr marL="7200351" indent="0" algn="ctr">
              <a:buNone/>
              <a:defRPr sz="6300"/>
            </a:lvl5pPr>
            <a:lvl6pPr marL="9000439" indent="0" algn="ctr">
              <a:buNone/>
              <a:defRPr sz="6300"/>
            </a:lvl6pPr>
            <a:lvl7pPr marL="10800527" indent="0" algn="ctr">
              <a:buNone/>
              <a:defRPr sz="6300"/>
            </a:lvl7pPr>
            <a:lvl8pPr marL="12600615" indent="0" algn="ctr">
              <a:buNone/>
              <a:defRPr sz="6300"/>
            </a:lvl8pPr>
            <a:lvl9pPr marL="14400703" indent="0" algn="ctr">
              <a:buNone/>
              <a:defRPr sz="6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50" y="2108343"/>
            <a:ext cx="7762786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3" y="2108343"/>
            <a:ext cx="22838341" cy="335593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2" y="9872559"/>
            <a:ext cx="31051143" cy="16472575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2" y="26500971"/>
            <a:ext cx="31051143" cy="8662538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8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176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26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35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900043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52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6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4007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108352"/>
            <a:ext cx="31051143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4" y="9707549"/>
            <a:ext cx="15230246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4" y="14465069"/>
            <a:ext cx="15230246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3" y="9707549"/>
            <a:ext cx="15305252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3" y="14465069"/>
            <a:ext cx="15305252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5701703"/>
            <a:ext cx="18225671" cy="28141800"/>
          </a:xfrm>
        </p:spPr>
        <p:txBody>
          <a:bodyPr/>
          <a:lstStyle>
            <a:lvl1pPr>
              <a:defRPr sz="12599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5701703"/>
            <a:ext cx="18225671" cy="28141800"/>
          </a:xfrm>
        </p:spPr>
        <p:txBody>
          <a:bodyPr anchor="t"/>
          <a:lstStyle>
            <a:lvl1pPr marL="0" indent="0">
              <a:buNone/>
              <a:defRPr sz="12599"/>
            </a:lvl1pPr>
            <a:lvl2pPr marL="1800088" indent="0">
              <a:buNone/>
              <a:defRPr sz="11024"/>
            </a:lvl2pPr>
            <a:lvl3pPr marL="3600176" indent="0">
              <a:buNone/>
              <a:defRPr sz="9449"/>
            </a:lvl3pPr>
            <a:lvl4pPr marL="5400264" indent="0">
              <a:buNone/>
              <a:defRPr sz="7874"/>
            </a:lvl4pPr>
            <a:lvl5pPr marL="7200351" indent="0">
              <a:buNone/>
              <a:defRPr sz="7874"/>
            </a:lvl5pPr>
            <a:lvl6pPr marL="9000439" indent="0">
              <a:buNone/>
              <a:defRPr sz="7874"/>
            </a:lvl6pPr>
            <a:lvl7pPr marL="10800527" indent="0">
              <a:buNone/>
              <a:defRPr sz="7874"/>
            </a:lvl7pPr>
            <a:lvl8pPr marL="12600615" indent="0">
              <a:buNone/>
              <a:defRPr sz="7874"/>
            </a:lvl8pPr>
            <a:lvl9pPr marL="14400703" indent="0">
              <a:buNone/>
              <a:defRPr sz="787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2108352"/>
            <a:ext cx="31051143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0541716"/>
            <a:ext cx="31051143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5674-A10E-4998-BFDD-52648E7BF40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36703516"/>
            <a:ext cx="1215044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176" rtl="0" eaLnBrk="1" latinLnBrk="0" hangingPunct="1">
        <a:lnSpc>
          <a:spcPct val="90000"/>
        </a:lnSpc>
        <a:spcBef>
          <a:spcPct val="0"/>
        </a:spcBef>
        <a:buNone/>
        <a:defRPr sz="17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44" indent="-900044" algn="l" defTabSz="3600176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700132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220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30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395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483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571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659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74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176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264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351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439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527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615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703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jpe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jpeg"/><Relationship Id="rId18" Type="http://schemas.openxmlformats.org/officeDocument/2006/relationships/image" Target="../media/image31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8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18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jpeg"/><Relationship Id="rId10" Type="http://schemas.openxmlformats.org/officeDocument/2006/relationships/image" Target="../media/image26.png"/><Relationship Id="rId19" Type="http://schemas.openxmlformats.org/officeDocument/2006/relationships/image" Target="../media/image32.png"/><Relationship Id="rId31" Type="http://schemas.openxmlformats.org/officeDocument/2006/relationships/image" Target="../media/image43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8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jpeg"/><Relationship Id="rId18" Type="http://schemas.openxmlformats.org/officeDocument/2006/relationships/image" Target="../media/image31.png"/><Relationship Id="rId26" Type="http://schemas.openxmlformats.org/officeDocument/2006/relationships/image" Target="../media/image56.png"/><Relationship Id="rId3" Type="http://schemas.openxmlformats.org/officeDocument/2006/relationships/image" Target="../media/image6.png"/><Relationship Id="rId21" Type="http://schemas.openxmlformats.org/officeDocument/2006/relationships/image" Target="../media/image34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8.png"/><Relationship Id="rId25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24" Type="http://schemas.openxmlformats.org/officeDocument/2006/relationships/image" Target="../media/image54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26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5.png"/><Relationship Id="rId27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DAA03D-FFE6-81DE-4A60-B125BDB3DF08}"/>
              </a:ext>
            </a:extLst>
          </p:cNvPr>
          <p:cNvSpPr/>
          <p:nvPr/>
        </p:nvSpPr>
        <p:spPr>
          <a:xfrm>
            <a:off x="12696505" y="16741077"/>
            <a:ext cx="2824321" cy="306644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09E82-253C-2F90-15CF-2CC12F9CE236}"/>
              </a:ext>
            </a:extLst>
          </p:cNvPr>
          <p:cNvSpPr txBox="1"/>
          <p:nvPr/>
        </p:nvSpPr>
        <p:spPr>
          <a:xfrm>
            <a:off x="13120536" y="16587188"/>
            <a:ext cx="198401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 - Fundamentos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2A942-BD69-C752-802A-1C36D980A07D}"/>
              </a:ext>
            </a:extLst>
          </p:cNvPr>
          <p:cNvSpPr txBox="1"/>
          <p:nvPr/>
        </p:nvSpPr>
        <p:spPr>
          <a:xfrm>
            <a:off x="12815576" y="16954182"/>
            <a:ext cx="2604097" cy="29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Delinear os objetivos do guia, conceitos e princípios de arquitetura e engenharia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Visão geral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conceitos de arquitetura (domínios, camadas, tenant, distribuição, escalabilidade) tipos de projetos, tipos de papéis </a:t>
            </a:r>
          </a:p>
          <a:p>
            <a:pPr marL="285750" indent="-285750">
              <a:buFont typeface="+mj-lt"/>
              <a:buAutoNum type="arabicPeriod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Objetivos e princípios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separação de responsabilidades, independência de formatos e linguagem, múltiplos casos de uso, análise descentralizada, simplicidade e escalabilidade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Setembro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25 a 29/09/2023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07B2B9-F555-E309-05A0-FB7DBDDFDD59}"/>
              </a:ext>
            </a:extLst>
          </p:cNvPr>
          <p:cNvSpPr/>
          <p:nvPr/>
        </p:nvSpPr>
        <p:spPr>
          <a:xfrm>
            <a:off x="15677603" y="16741075"/>
            <a:ext cx="2824321" cy="637044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4CD39-725A-733E-63B9-955234BC6877}"/>
              </a:ext>
            </a:extLst>
          </p:cNvPr>
          <p:cNvSpPr txBox="1"/>
          <p:nvPr/>
        </p:nvSpPr>
        <p:spPr>
          <a:xfrm>
            <a:off x="16101633" y="16587188"/>
            <a:ext cx="2007094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 – Ciclo de Vida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1ABD6-C53D-5FF4-5380-6DECEF32A740}"/>
              </a:ext>
            </a:extLst>
          </p:cNvPr>
          <p:cNvSpPr txBox="1"/>
          <p:nvPr/>
        </p:nvSpPr>
        <p:spPr>
          <a:xfrm>
            <a:off x="15748319" y="16954179"/>
            <a:ext cx="270325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Detalhar o ciclo de vida como espinha dorsal para ancorar e dar sentido para os componentes e as relações de dependência, entradas, saídas, limites, responsabilidades, tecnologias e estudo de caso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Fases: o que é e os principais artefatos e tipos de tecnologias. Interfaces, limites, entradas e saídas, recomendações do que deve ser feito.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Exploração de dados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analisar formato, volume, conectividade, pull ou push, análise exploratória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Ingestão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ETL, ELT, estratégias de ingestão (full, incremental), formatos de arquivos e storage, camadas medallion), bach ou streaming, orquestrador,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Storage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Object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</a:rPr>
              <a:t>storages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, políticas de retenção, data warehouse, particionamento, column-store,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Transformação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tipagem, limpeza, padronização de formatos, qualidade, performance, processamento distribuído.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Modelagem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semântica, regras de negócio, relacionamentos, joins, dimensões, fatos, granularidade, feature engineering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descoberta, self-servisse, storytelling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Estudo de caso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demostração das fases aplicada a um exemplo de conjunto de dados brutos.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Novembro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27 a 30/11/2023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1BFB1C-7234-3568-3D89-F60137235038}"/>
              </a:ext>
            </a:extLst>
          </p:cNvPr>
          <p:cNvSpPr/>
          <p:nvPr/>
        </p:nvSpPr>
        <p:spPr>
          <a:xfrm>
            <a:off x="18660699" y="16741077"/>
            <a:ext cx="2824321" cy="329177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7F8002-C430-D17A-CA47-885077AD0E47}"/>
              </a:ext>
            </a:extLst>
          </p:cNvPr>
          <p:cNvSpPr txBox="1"/>
          <p:nvPr/>
        </p:nvSpPr>
        <p:spPr>
          <a:xfrm>
            <a:off x="19084726" y="16587188"/>
            <a:ext cx="1953618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III – Arquitetura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87D33-DCB6-567A-EF29-8DDA80C2A31C}"/>
              </a:ext>
            </a:extLst>
          </p:cNvPr>
          <p:cNvSpPr txBox="1"/>
          <p:nvPr/>
        </p:nvSpPr>
        <p:spPr>
          <a:xfrm>
            <a:off x="18779771" y="16954181"/>
            <a:ext cx="2603916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Arquitetura em alto nível com os diagramas com os componentes e as interfaces mapeadas. Exemplificar modelos de arquitetura com maior ou menor nível de complexidade dependendo do estágio de maturidade de dados.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Principais padrões (Data Lake, Lakehouse, Data Mesh)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Tipos de tecnologias por categoria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Diagramas de arquitetura (níveis de maturidade)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Modelos de referência Azure, GCP, Hibrido.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Janeiro/2024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03 a 12/01/2024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4DB7E-1ACF-A631-72BF-E564DFF3F3DE}"/>
              </a:ext>
            </a:extLst>
          </p:cNvPr>
          <p:cNvSpPr/>
          <p:nvPr/>
        </p:nvSpPr>
        <p:spPr>
          <a:xfrm>
            <a:off x="18660699" y="20406410"/>
            <a:ext cx="2824321" cy="270511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35ECF-78E6-8639-6592-921E074086A2}"/>
              </a:ext>
            </a:extLst>
          </p:cNvPr>
          <p:cNvSpPr txBox="1"/>
          <p:nvPr/>
        </p:nvSpPr>
        <p:spPr>
          <a:xfrm>
            <a:off x="19084727" y="20252521"/>
            <a:ext cx="1975547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IV – Governança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E3A9C-5FD0-DD6F-E99A-5FF0AA01CCB6}"/>
              </a:ext>
            </a:extLst>
          </p:cNvPr>
          <p:cNvSpPr txBox="1"/>
          <p:nvPr/>
        </p:nvSpPr>
        <p:spPr>
          <a:xfrm>
            <a:off x="18779770" y="20606396"/>
            <a:ext cx="26040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Componentes adicionais ao ciclo de vida que sustentam e viabilizam a arquiteturas robustas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Catálogo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Segurança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Riscos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DataOps</a:t>
            </a:r>
          </a:p>
          <a:p>
            <a:pPr marL="214313" indent="-214313">
              <a:buFontTx/>
              <a:buChar char="-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Fevereiro/2024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04/03 a 07/03/2024</a:t>
            </a:r>
          </a:p>
        </p:txBody>
      </p:sp>
    </p:spTree>
    <p:extLst>
      <p:ext uri="{BB962C8B-B14F-4D97-AF65-F5344CB8AC3E}">
        <p14:creationId xmlns:p14="http://schemas.microsoft.com/office/powerpoint/2010/main" val="12432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54B0E08-4BBC-03D6-725E-172099FFB5A7}"/>
              </a:ext>
            </a:extLst>
          </p:cNvPr>
          <p:cNvSpPr/>
          <p:nvPr/>
        </p:nvSpPr>
        <p:spPr>
          <a:xfrm>
            <a:off x="11372314" y="16213652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Armazenamento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B86565-7FDC-B965-7E50-4F12BE7C6209}"/>
              </a:ext>
            </a:extLst>
          </p:cNvPr>
          <p:cNvSpPr/>
          <p:nvPr/>
        </p:nvSpPr>
        <p:spPr>
          <a:xfrm>
            <a:off x="11147930" y="14356103"/>
            <a:ext cx="7315200" cy="24540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14DB79-0C7F-DE8A-FF77-8AD5BE7F3A66}"/>
              </a:ext>
            </a:extLst>
          </p:cNvPr>
          <p:cNvSpPr txBox="1"/>
          <p:nvPr/>
        </p:nvSpPr>
        <p:spPr>
          <a:xfrm>
            <a:off x="14166297" y="13962887"/>
            <a:ext cx="2053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noProof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CICLO DE VIDA</a:t>
            </a:r>
            <a:endParaRPr lang="pt-BR" sz="1000" b="1" noProof="1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F1EAD2-E51C-48E0-550F-D7CCF8BCC24B}"/>
              </a:ext>
            </a:extLst>
          </p:cNvPr>
          <p:cNvSpPr/>
          <p:nvPr/>
        </p:nvSpPr>
        <p:spPr>
          <a:xfrm>
            <a:off x="13143464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22300F-FB32-30C7-571A-1DBA651FC2CA}"/>
              </a:ext>
            </a:extLst>
          </p:cNvPr>
          <p:cNvSpPr txBox="1"/>
          <p:nvPr/>
        </p:nvSpPr>
        <p:spPr>
          <a:xfrm>
            <a:off x="13252479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TRANSFORMAÇÃO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6EC6B9-5547-7A04-F5BD-A7DD7E97B329}"/>
              </a:ext>
            </a:extLst>
          </p:cNvPr>
          <p:cNvSpPr/>
          <p:nvPr/>
        </p:nvSpPr>
        <p:spPr>
          <a:xfrm>
            <a:off x="14872297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23C221-C766-285C-CE5E-7CD171E619F1}"/>
              </a:ext>
            </a:extLst>
          </p:cNvPr>
          <p:cNvSpPr txBox="1"/>
          <p:nvPr/>
        </p:nvSpPr>
        <p:spPr>
          <a:xfrm>
            <a:off x="14989786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MODELAGEM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AB9BE36-87B5-2C14-BC42-BAE80ACA1018}"/>
              </a:ext>
            </a:extLst>
          </p:cNvPr>
          <p:cNvSpPr/>
          <p:nvPr/>
        </p:nvSpPr>
        <p:spPr>
          <a:xfrm>
            <a:off x="11401931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26106E-D8DE-2FC4-5E69-42A05204C903}"/>
              </a:ext>
            </a:extLst>
          </p:cNvPr>
          <p:cNvSpPr txBox="1"/>
          <p:nvPr/>
        </p:nvSpPr>
        <p:spPr>
          <a:xfrm>
            <a:off x="11504596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INGESTÃO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3E2435-B873-4137-FBE5-AEA92455C921}"/>
              </a:ext>
            </a:extLst>
          </p:cNvPr>
          <p:cNvSpPr/>
          <p:nvPr/>
        </p:nvSpPr>
        <p:spPr>
          <a:xfrm>
            <a:off x="16660562" y="14652365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C48097-7BEF-60B3-8EF6-D97EF19870AB}"/>
              </a:ext>
            </a:extLst>
          </p:cNvPr>
          <p:cNvSpPr txBox="1"/>
          <p:nvPr/>
        </p:nvSpPr>
        <p:spPr>
          <a:xfrm>
            <a:off x="16769577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ENTREGA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8779B5-D971-9AEA-DC7F-BB1A4B0315A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2985932" y="15035843"/>
            <a:ext cx="15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C211C3-EEE2-94A2-0996-B8C691EBF98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4727465" y="15035843"/>
            <a:ext cx="14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BC331DE-FBC9-2230-520A-7073DA2DCDC6}"/>
              </a:ext>
            </a:extLst>
          </p:cNvPr>
          <p:cNvCxnSpPr/>
          <p:nvPr/>
        </p:nvCxnSpPr>
        <p:spPr>
          <a:xfrm>
            <a:off x="16456298" y="15035843"/>
            <a:ext cx="20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540">
            <a:extLst>
              <a:ext uri="{FF2B5EF4-FFF2-40B4-BE49-F238E27FC236}">
                <a16:creationId xmlns:a16="http://schemas.microsoft.com/office/drawing/2014/main" id="{2B00F437-64BA-A819-79AB-91A887F5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432" y="14914813"/>
            <a:ext cx="322388" cy="3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02C1-14C7-BDE8-AC96-8075B22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143" y="14896659"/>
            <a:ext cx="37826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D24FD8F-C3DD-8175-F8CE-01D05A61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96" y="14836688"/>
            <a:ext cx="365057" cy="396000"/>
          </a:xfrm>
          <a:prstGeom prst="rect">
            <a:avLst/>
          </a:prstGeom>
        </p:spPr>
      </p:pic>
      <p:pic>
        <p:nvPicPr>
          <p:cNvPr id="34" name="Imagem 550">
            <a:extLst>
              <a:ext uri="{FF2B5EF4-FFF2-40B4-BE49-F238E27FC236}">
                <a16:creationId xmlns:a16="http://schemas.microsoft.com/office/drawing/2014/main" id="{AC1956B5-A2B0-5CF4-B981-CE701E76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7232" y="14914813"/>
            <a:ext cx="461824" cy="396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0D34D23-FFAC-5C67-42E1-D4AF90AC0B26}"/>
              </a:ext>
            </a:extLst>
          </p:cNvPr>
          <p:cNvSpPr/>
          <p:nvPr/>
        </p:nvSpPr>
        <p:spPr>
          <a:xfrm>
            <a:off x="11372314" y="15617117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processamento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A19D3A67-EA11-546A-29AB-FFD775662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9867" y="16362337"/>
            <a:ext cx="216000" cy="216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825B8CD-B49F-A91E-4430-662CF1D1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933" y="16362337"/>
            <a:ext cx="216000" cy="216000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34C458-5987-D412-620A-1BDE8F0F1819}"/>
              </a:ext>
            </a:extLst>
          </p:cNvPr>
          <p:cNvCxnSpPr>
            <a:cxnSpLocks/>
          </p:cNvCxnSpPr>
          <p:nvPr/>
        </p:nvCxnSpPr>
        <p:spPr>
          <a:xfrm>
            <a:off x="13841756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9143FD-6727-C333-4D3E-D5E7CEBB41CC}"/>
              </a:ext>
            </a:extLst>
          </p:cNvPr>
          <p:cNvCxnSpPr>
            <a:cxnSpLocks/>
          </p:cNvCxnSpPr>
          <p:nvPr/>
        </p:nvCxnSpPr>
        <p:spPr>
          <a:xfrm flipV="1">
            <a:off x="14030573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D1FD461-100E-E91F-17C8-A1E430961FE2}"/>
              </a:ext>
            </a:extLst>
          </p:cNvPr>
          <p:cNvSpPr/>
          <p:nvPr/>
        </p:nvSpPr>
        <p:spPr>
          <a:xfrm>
            <a:off x="9635516" y="15030365"/>
            <a:ext cx="107984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Exploração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A9A6D6A2-8F54-2534-D854-4B9103FA7EA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715362" y="15408365"/>
            <a:ext cx="43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93EAE226-8AE6-2FF1-50EB-4B3E094EC8EB}"/>
              </a:ext>
            </a:extLst>
          </p:cNvPr>
          <p:cNvSpPr txBox="1"/>
          <p:nvPr/>
        </p:nvSpPr>
        <p:spPr>
          <a:xfrm>
            <a:off x="14070400" y="16930940"/>
            <a:ext cx="135851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GOVERNANÇA</a:t>
            </a:r>
          </a:p>
        </p:txBody>
      </p: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DDE4C94B-38C5-B916-BB4B-7526270A1E57}"/>
              </a:ext>
            </a:extLst>
          </p:cNvPr>
          <p:cNvSpPr/>
          <p:nvPr/>
        </p:nvSpPr>
        <p:spPr>
          <a:xfrm>
            <a:off x="11342520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Catálogo</a:t>
            </a:r>
          </a:p>
        </p:txBody>
      </p:sp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B84A27DD-441F-D482-91A5-28CB0D15CA8B}"/>
              </a:ext>
            </a:extLst>
          </p:cNvPr>
          <p:cNvSpPr/>
          <p:nvPr/>
        </p:nvSpPr>
        <p:spPr>
          <a:xfrm>
            <a:off x="13961753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Segurança</a:t>
            </a:r>
          </a:p>
        </p:txBody>
      </p: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7CE93753-648B-39A1-3F38-BE19312E0FDA}"/>
              </a:ext>
            </a:extLst>
          </p:cNvPr>
          <p:cNvSpPr/>
          <p:nvPr/>
        </p:nvSpPr>
        <p:spPr>
          <a:xfrm>
            <a:off x="16580987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Versionamento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D8711-4A90-1E07-1D70-4D788B3A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1003" y="16362337"/>
            <a:ext cx="216000" cy="2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7E08C-2612-8BC1-D361-F10CEC18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1069" y="16362337"/>
            <a:ext cx="216000" cy="216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FE4982-CF22-A3C8-9016-95F72C9DEC76}"/>
              </a:ext>
            </a:extLst>
          </p:cNvPr>
          <p:cNvSpPr/>
          <p:nvPr/>
        </p:nvSpPr>
        <p:spPr>
          <a:xfrm>
            <a:off x="19035761" y="15447336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515E6A-60A3-5378-2D6A-F2CCF23045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449789" y="15825336"/>
            <a:ext cx="5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16A0FB-0CCA-42FB-3577-EC11E2C26285}"/>
              </a:ext>
            </a:extLst>
          </p:cNvPr>
          <p:cNvSpPr/>
          <p:nvPr/>
        </p:nvSpPr>
        <p:spPr>
          <a:xfrm>
            <a:off x="19049690" y="14639168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F0704DC-D2D3-362B-F514-FB0EA339AA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8518044" y="15017168"/>
            <a:ext cx="53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7E937B-6309-4927-70F4-14E52C4F3247}"/>
              </a:ext>
            </a:extLst>
          </p:cNvPr>
          <p:cNvSpPr/>
          <p:nvPr/>
        </p:nvSpPr>
        <p:spPr>
          <a:xfrm>
            <a:off x="11147930" y="17256494"/>
            <a:ext cx="7315200" cy="6297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4295E-5610-ACE7-0FDF-5C1B94DE91A2}"/>
              </a:ext>
            </a:extLst>
          </p:cNvPr>
          <p:cNvSpPr txBox="1"/>
          <p:nvPr/>
        </p:nvSpPr>
        <p:spPr>
          <a:xfrm>
            <a:off x="10942229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Bancos Relacionais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BED409-26C3-326E-D204-D6C5AF7BA42D}"/>
              </a:ext>
            </a:extLst>
          </p:cNvPr>
          <p:cNvSpPr/>
          <p:nvPr/>
        </p:nvSpPr>
        <p:spPr>
          <a:xfrm>
            <a:off x="10724553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0A936E-10B1-FFA6-70AE-906DE33A0681}"/>
              </a:ext>
            </a:extLst>
          </p:cNvPr>
          <p:cNvSpPr txBox="1"/>
          <p:nvPr/>
        </p:nvSpPr>
        <p:spPr>
          <a:xfrm>
            <a:off x="10953576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APIs Endpoints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6E893-F17E-B3F3-E27A-528D9803455E}"/>
              </a:ext>
            </a:extLst>
          </p:cNvPr>
          <p:cNvSpPr txBox="1"/>
          <p:nvPr/>
        </p:nvSpPr>
        <p:spPr>
          <a:xfrm>
            <a:off x="10942229" y="215633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Dispositivos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A26322-D520-E37E-F3FE-9F316FD6E1B3}"/>
              </a:ext>
            </a:extLst>
          </p:cNvPr>
          <p:cNvSpPr txBox="1"/>
          <p:nvPr/>
        </p:nvSpPr>
        <p:spPr>
          <a:xfrm>
            <a:off x="10953576" y="2190936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Web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70FFE8-F0E6-6D05-1CCD-A8E242EA861B}"/>
              </a:ext>
            </a:extLst>
          </p:cNvPr>
          <p:cNvSpPr txBox="1"/>
          <p:nvPr/>
        </p:nvSpPr>
        <p:spPr>
          <a:xfrm>
            <a:off x="11195277" y="22271883"/>
            <a:ext cx="10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Produtores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DCE743A-FB7F-FCFF-8205-F2FE0F2305AC}"/>
              </a:ext>
            </a:extLst>
          </p:cNvPr>
          <p:cNvSpPr/>
          <p:nvPr/>
        </p:nvSpPr>
        <p:spPr>
          <a:xfrm>
            <a:off x="13221530" y="21299658"/>
            <a:ext cx="1584000" cy="629703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Plataforma de 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ADFB6A-B4EE-585B-5498-96E361886CC7}"/>
              </a:ext>
            </a:extLst>
          </p:cNvPr>
          <p:cNvSpPr txBox="1"/>
          <p:nvPr/>
        </p:nvSpPr>
        <p:spPr>
          <a:xfrm>
            <a:off x="15506532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Analistas de Dados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F71A32B-3017-4622-DD92-F923A5141D8A}"/>
              </a:ext>
            </a:extLst>
          </p:cNvPr>
          <p:cNvSpPr/>
          <p:nvPr/>
        </p:nvSpPr>
        <p:spPr>
          <a:xfrm>
            <a:off x="15288856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2EB7D9-4ECE-AC91-5271-915B8C956023}"/>
              </a:ext>
            </a:extLst>
          </p:cNvPr>
          <p:cNvSpPr txBox="1"/>
          <p:nvPr/>
        </p:nvSpPr>
        <p:spPr>
          <a:xfrm>
            <a:off x="15517879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Cientistas de Dados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E33AA-1440-011A-75F2-E285A25C8975}"/>
              </a:ext>
            </a:extLst>
          </p:cNvPr>
          <p:cNvSpPr txBox="1"/>
          <p:nvPr/>
        </p:nvSpPr>
        <p:spPr>
          <a:xfrm>
            <a:off x="15506532" y="21563370"/>
            <a:ext cx="135851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Engenheiros de Machine Learning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BCE375-8C7E-193D-DF16-A88B0D0DB037}"/>
              </a:ext>
            </a:extLst>
          </p:cNvPr>
          <p:cNvSpPr txBox="1"/>
          <p:nvPr/>
        </p:nvSpPr>
        <p:spPr>
          <a:xfrm>
            <a:off x="15617970" y="22271883"/>
            <a:ext cx="12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Consumidores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1FE668F-EDD5-D487-3A42-427D1FEEE1C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12565546" y="21614510"/>
            <a:ext cx="65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A8E868-5903-44EF-CAA3-988D356C5BE0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14805531" y="21614510"/>
            <a:ext cx="483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18AFC51-FAF0-B058-3F72-08D78CDCB85A}"/>
              </a:ext>
            </a:extLst>
          </p:cNvPr>
          <p:cNvCxnSpPr>
            <a:cxnSpLocks/>
          </p:cNvCxnSpPr>
          <p:nvPr/>
        </p:nvCxnSpPr>
        <p:spPr>
          <a:xfrm>
            <a:off x="12018788" y="15400646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8A8F52D-E3BA-0054-51CE-CF6E0BDBC696}"/>
              </a:ext>
            </a:extLst>
          </p:cNvPr>
          <p:cNvCxnSpPr>
            <a:cxnSpLocks/>
          </p:cNvCxnSpPr>
          <p:nvPr/>
        </p:nvCxnSpPr>
        <p:spPr>
          <a:xfrm flipV="1">
            <a:off x="12207605" y="15395168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2837AD8-2755-6F11-2DA2-FCB3B05BA53A}"/>
              </a:ext>
            </a:extLst>
          </p:cNvPr>
          <p:cNvCxnSpPr>
            <a:cxnSpLocks/>
          </p:cNvCxnSpPr>
          <p:nvPr/>
        </p:nvCxnSpPr>
        <p:spPr>
          <a:xfrm>
            <a:off x="15627799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77EC5DD6-4CED-23AB-7968-19CFF161556C}"/>
              </a:ext>
            </a:extLst>
          </p:cNvPr>
          <p:cNvCxnSpPr>
            <a:cxnSpLocks/>
          </p:cNvCxnSpPr>
          <p:nvPr/>
        </p:nvCxnSpPr>
        <p:spPr>
          <a:xfrm flipV="1">
            <a:off x="15816616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>
            <a:extLst>
              <a:ext uri="{FF2B5EF4-FFF2-40B4-BE49-F238E27FC236}">
                <a16:creationId xmlns:a16="http://schemas.microsoft.com/office/drawing/2014/main" id="{4F1E2ACE-9D14-B631-D389-E8DD084CE15E}"/>
              </a:ext>
            </a:extLst>
          </p:cNvPr>
          <p:cNvCxnSpPr>
            <a:cxnSpLocks/>
          </p:cNvCxnSpPr>
          <p:nvPr/>
        </p:nvCxnSpPr>
        <p:spPr>
          <a:xfrm>
            <a:off x="17362252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de Seta Reta 1026">
            <a:extLst>
              <a:ext uri="{FF2B5EF4-FFF2-40B4-BE49-F238E27FC236}">
                <a16:creationId xmlns:a16="http://schemas.microsoft.com/office/drawing/2014/main" id="{E5341D5D-C251-63E8-C3B7-445BFBF2BF14}"/>
              </a:ext>
            </a:extLst>
          </p:cNvPr>
          <p:cNvCxnSpPr>
            <a:cxnSpLocks/>
          </p:cNvCxnSpPr>
          <p:nvPr/>
        </p:nvCxnSpPr>
        <p:spPr>
          <a:xfrm flipV="1">
            <a:off x="17551069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2D353CE-E9B0-91FA-CCAF-6FD3E7792E97}"/>
              </a:ext>
            </a:extLst>
          </p:cNvPr>
          <p:cNvSpPr/>
          <p:nvPr/>
        </p:nvSpPr>
        <p:spPr>
          <a:xfrm>
            <a:off x="8212203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Fontes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BBA9DCF-12BE-DA35-422E-9F83F7BD9CBB}"/>
              </a:ext>
            </a:extLst>
          </p:cNvPr>
          <p:cNvSpPr/>
          <p:nvPr/>
        </p:nvSpPr>
        <p:spPr>
          <a:xfrm>
            <a:off x="10861326" y="24950830"/>
            <a:ext cx="2273397" cy="440202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Ferramentas de Ingestão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BF8C13-DA05-6C50-ABCE-0B8867E81AB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96245" y="25023683"/>
            <a:ext cx="299849" cy="294495"/>
          </a:xfrm>
          <a:prstGeom prst="rect">
            <a:avLst/>
          </a:prstGeom>
        </p:spPr>
      </p:pic>
      <p:pic>
        <p:nvPicPr>
          <p:cNvPr id="43" name="Imagem 15">
            <a:extLst>
              <a:ext uri="{FF2B5EF4-FFF2-40B4-BE49-F238E27FC236}">
                <a16:creationId xmlns:a16="http://schemas.microsoft.com/office/drawing/2014/main" id="{99CE4FE7-ACCE-9848-3A95-6B8FB7E75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08647" y="25041452"/>
            <a:ext cx="270276" cy="258955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41B5F17E-2508-A855-3956-C28A14F019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1776" b="46571"/>
          <a:stretch/>
        </p:blipFill>
        <p:spPr>
          <a:xfrm>
            <a:off x="8308217" y="25023683"/>
            <a:ext cx="344656" cy="315636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6E09F37-8033-CBFE-7FCE-13AFE017E06F}"/>
              </a:ext>
            </a:extLst>
          </p:cNvPr>
          <p:cNvSpPr/>
          <p:nvPr/>
        </p:nvSpPr>
        <p:spPr>
          <a:xfrm>
            <a:off x="14070400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Object Storage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2F3446B-F4EF-00E0-5142-03DF856D11D5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>
            <a:off x="9981051" y="25170931"/>
            <a:ext cx="88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A128562-3609-5C62-007A-66CE5467B92D}"/>
              </a:ext>
            </a:extLst>
          </p:cNvPr>
          <p:cNvSpPr txBox="1"/>
          <p:nvPr/>
        </p:nvSpPr>
        <p:spPr>
          <a:xfrm>
            <a:off x="10137333" y="24981446"/>
            <a:ext cx="564796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JBDC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AC696F8-C5BB-E2DA-C356-765BB48F26AC}"/>
              </a:ext>
            </a:extLst>
          </p:cNvPr>
          <p:cNvSpPr txBox="1"/>
          <p:nvPr/>
        </p:nvSpPr>
        <p:spPr>
          <a:xfrm>
            <a:off x="13286129" y="24970874"/>
            <a:ext cx="675624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spark.write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E7C26AE-E4C9-9C8C-CEE9-06D6FAD1EB51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13134723" y="25170931"/>
            <a:ext cx="93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BD92256-547B-8D20-366C-9CEB52E85560}"/>
              </a:ext>
            </a:extLst>
          </p:cNvPr>
          <p:cNvSpPr/>
          <p:nvPr/>
        </p:nvSpPr>
        <p:spPr>
          <a:xfrm>
            <a:off x="16593536" y="14516453"/>
            <a:ext cx="1705940" cy="9698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1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5F44EF-F4F3-D6FB-6AA8-AAD889A48764}"/>
              </a:ext>
            </a:extLst>
          </p:cNvPr>
          <p:cNvSpPr/>
          <p:nvPr/>
        </p:nvSpPr>
        <p:spPr>
          <a:xfrm>
            <a:off x="12338768" y="22571231"/>
            <a:ext cx="10625719" cy="5526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50" noProof="1">
                <a:cs typeface="Calibri"/>
              </a:rPr>
              <a:t>Onelake</a:t>
            </a:r>
            <a:endParaRPr lang="pt-BR" sz="2250" noProof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4FE58F-9AFD-AB6B-3211-D3F45076ABCA}"/>
              </a:ext>
            </a:extLst>
          </p:cNvPr>
          <p:cNvCxnSpPr>
            <a:cxnSpLocks/>
          </p:cNvCxnSpPr>
          <p:nvPr/>
        </p:nvCxnSpPr>
        <p:spPr>
          <a:xfrm flipV="1">
            <a:off x="10630739" y="19041373"/>
            <a:ext cx="2134445" cy="67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8BBC43-C7E1-2472-4C7E-ECCE4EF8F0BD}"/>
              </a:ext>
            </a:extLst>
          </p:cNvPr>
          <p:cNvCxnSpPr>
            <a:cxnSpLocks/>
          </p:cNvCxnSpPr>
          <p:nvPr/>
        </p:nvCxnSpPr>
        <p:spPr>
          <a:xfrm flipV="1">
            <a:off x="10817529" y="20456548"/>
            <a:ext cx="1924150" cy="9172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403B49-7533-0BDF-645E-B229E3ADA62C}"/>
              </a:ext>
            </a:extLst>
          </p:cNvPr>
          <p:cNvCxnSpPr>
            <a:cxnSpLocks/>
          </p:cNvCxnSpPr>
          <p:nvPr/>
        </p:nvCxnSpPr>
        <p:spPr>
          <a:xfrm flipV="1">
            <a:off x="10680222" y="19377845"/>
            <a:ext cx="2034246" cy="209367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DEAE11-41E8-D6CD-B164-32098BBC6E9E}"/>
              </a:ext>
            </a:extLst>
          </p:cNvPr>
          <p:cNvCxnSpPr>
            <a:cxnSpLocks/>
          </p:cNvCxnSpPr>
          <p:nvPr/>
        </p:nvCxnSpPr>
        <p:spPr>
          <a:xfrm>
            <a:off x="10605997" y="19035791"/>
            <a:ext cx="2162898" cy="105211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51C58A-71E9-8C95-5AEB-585930928441}"/>
              </a:ext>
            </a:extLst>
          </p:cNvPr>
          <p:cNvCxnSpPr>
            <a:cxnSpLocks/>
          </p:cNvCxnSpPr>
          <p:nvPr/>
        </p:nvCxnSpPr>
        <p:spPr>
          <a:xfrm>
            <a:off x="10680222" y="19084034"/>
            <a:ext cx="2128259" cy="20132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9840745" y="15613445"/>
            <a:ext cx="2493903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(Proposta)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8941751" y="15755249"/>
            <a:ext cx="762016" cy="750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3</a:t>
            </a:r>
            <a:endParaRPr lang="pt-BR" sz="35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D76E36-161D-EFD2-A0B1-2A238E69D1F0}"/>
              </a:ext>
            </a:extLst>
          </p:cNvPr>
          <p:cNvGrpSpPr/>
          <p:nvPr/>
        </p:nvGrpSpPr>
        <p:grpSpPr>
          <a:xfrm>
            <a:off x="9022022" y="17682541"/>
            <a:ext cx="2406744" cy="4778190"/>
            <a:chOff x="1563935" y="1373156"/>
            <a:chExt cx="1807096" cy="382246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78C80C0-627B-2D21-36CD-ED5374F1CF09}"/>
                </a:ext>
              </a:extLst>
            </p:cNvPr>
            <p:cNvSpPr/>
            <p:nvPr/>
          </p:nvSpPr>
          <p:spPr>
            <a:xfrm>
              <a:off x="1891067" y="1785700"/>
              <a:ext cx="907141" cy="1368800"/>
            </a:xfrm>
            <a:prstGeom prst="roundRect">
              <a:avLst>
                <a:gd name="adj" fmla="val 13921"/>
              </a:avLst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ADF8518-C83D-5ACF-697B-CCB8E041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184" y="1915041"/>
              <a:ext cx="323895" cy="39058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D3B0DA-2DE9-82BA-0E8D-0E096A876104}"/>
                </a:ext>
              </a:extLst>
            </p:cNvPr>
            <p:cNvSpPr txBox="1"/>
            <p:nvPr/>
          </p:nvSpPr>
          <p:spPr>
            <a:xfrm>
              <a:off x="1952378" y="1517612"/>
              <a:ext cx="801823" cy="22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Relacional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B2B5A5-F700-A67C-3EB9-A515274C59BE}"/>
                </a:ext>
              </a:extLst>
            </p:cNvPr>
            <p:cNvSpPr/>
            <p:nvPr/>
          </p:nvSpPr>
          <p:spPr>
            <a:xfrm>
              <a:off x="1923944" y="3678113"/>
              <a:ext cx="935363" cy="1326467"/>
            </a:xfrm>
            <a:prstGeom prst="roundRect">
              <a:avLst>
                <a:gd name="adj" fmla="val 11957"/>
              </a:avLst>
            </a:prstGeom>
            <a:solidFill>
              <a:schemeClr val="accent3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5DD20A1-2DC5-D95A-712E-B45060F7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797" y="3790337"/>
              <a:ext cx="514422" cy="609684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6C0BA3-F888-C361-B747-5DD87FD3AA19}"/>
                </a:ext>
              </a:extLst>
            </p:cNvPr>
            <p:cNvSpPr txBox="1"/>
            <p:nvPr/>
          </p:nvSpPr>
          <p:spPr>
            <a:xfrm>
              <a:off x="2004490" y="3397192"/>
              <a:ext cx="791498" cy="246218"/>
            </a:xfrm>
            <a:prstGeom prst="rect">
              <a:avLst/>
            </a:prstGeom>
            <a:noFill/>
          </p:spPr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Sharepoint</a:t>
              </a:r>
              <a:endParaRPr lang="pt-BR" sz="1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5D85376-8AE6-8BBC-7ED2-E1312D7D0448}"/>
                </a:ext>
              </a:extLst>
            </p:cNvPr>
            <p:cNvSpPr/>
            <p:nvPr/>
          </p:nvSpPr>
          <p:spPr>
            <a:xfrm>
              <a:off x="1563935" y="1373156"/>
              <a:ext cx="1688041" cy="3822468"/>
            </a:xfrm>
            <a:prstGeom prst="roundRect">
              <a:avLst>
                <a:gd name="adj" fmla="val 4410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060B3F-CD6E-6B45-744B-4D06A50DA144}"/>
                </a:ext>
              </a:extLst>
            </p:cNvPr>
            <p:cNvSpPr txBox="1"/>
            <p:nvPr/>
          </p:nvSpPr>
          <p:spPr>
            <a:xfrm rot="5400000">
              <a:off x="2529016" y="3101228"/>
              <a:ext cx="1452935" cy="231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AMBIENTE EXTERNO</a:t>
              </a:r>
              <a:endParaRPr lang="pt-BR" sz="2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9583553" y="18947953"/>
            <a:ext cx="1002301" cy="88486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sz="225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  <a:endParaRPr lang="pt-BR" sz="125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9583553" y="21500379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2334649" y="17651223"/>
            <a:ext cx="2503639" cy="47903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770437" y="1854727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3003441" y="18402023"/>
            <a:ext cx="1189819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BIZAGI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2419530" y="17781682"/>
            <a:ext cx="2488767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 LANDING/BRONZE/SILVER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2795178" y="1978431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3085085" y="19639063"/>
            <a:ext cx="99098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SME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2819917" y="21070839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3059266" y="20925584"/>
            <a:ext cx="105292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ARQUIVOS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9066470" y="17031308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408862" y="16958572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6166809" y="1699190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50D49B-99A4-CB31-00A9-76F62122181C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6751B01-B437-6FE4-98D3-1C445624446A}"/>
              </a:ext>
            </a:extLst>
          </p:cNvPr>
          <p:cNvSpPr/>
          <p:nvPr/>
        </p:nvSpPr>
        <p:spPr>
          <a:xfrm>
            <a:off x="16431029" y="18414532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2AD5B-FD5B-326E-7631-17784C2D44BC}"/>
              </a:ext>
            </a:extLst>
          </p:cNvPr>
          <p:cNvSpPr txBox="1"/>
          <p:nvPr/>
        </p:nvSpPr>
        <p:spPr>
          <a:xfrm>
            <a:off x="16697266" y="1778720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(GOLD)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C23010A-6E25-5994-582E-0F914A740BED}"/>
              </a:ext>
            </a:extLst>
          </p:cNvPr>
          <p:cNvCxnSpPr>
            <a:cxnSpLocks/>
          </p:cNvCxnSpPr>
          <p:nvPr/>
        </p:nvCxnSpPr>
        <p:spPr>
          <a:xfrm>
            <a:off x="14354229" y="19131041"/>
            <a:ext cx="2044143" cy="736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9702448-E767-2AC7-EAA5-2E939B4E62BB}"/>
              </a:ext>
            </a:extLst>
          </p:cNvPr>
          <p:cNvCxnSpPr>
            <a:cxnSpLocks/>
          </p:cNvCxnSpPr>
          <p:nvPr/>
        </p:nvCxnSpPr>
        <p:spPr>
          <a:xfrm flipV="1">
            <a:off x="14380208" y="19167549"/>
            <a:ext cx="2003323" cy="9927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C8EE095-CCDD-B000-F0B2-24EFE327AA78}"/>
              </a:ext>
            </a:extLst>
          </p:cNvPr>
          <p:cNvCxnSpPr>
            <a:cxnSpLocks/>
          </p:cNvCxnSpPr>
          <p:nvPr/>
        </p:nvCxnSpPr>
        <p:spPr>
          <a:xfrm flipV="1">
            <a:off x="14414849" y="19137859"/>
            <a:ext cx="1962497" cy="2454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24073477" y="16885406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24122022" y="17592702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24556574" y="18242432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25419229" y="18109547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24744881" y="1763861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8412590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8598147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9" y="18422373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8521334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24556574" y="19232064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25419233" y="19099179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9402222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9587778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6" y="19412005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9510966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24581314" y="2022169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25443971" y="20088811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1559" y="20391854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521" y="20577410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8" y="20401637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0349" y="20500598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24122022" y="21525692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24744880" y="21510146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0106" y="21795340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24096060" y="22523334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</p:cNvCxnSpPr>
          <p:nvPr/>
        </p:nvCxnSpPr>
        <p:spPr>
          <a:xfrm>
            <a:off x="10725355" y="21512063"/>
            <a:ext cx="2076027" cy="532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054B16D-701A-B9FB-4324-AC51B6105F32}"/>
              </a:ext>
            </a:extLst>
          </p:cNvPr>
          <p:cNvCxnSpPr>
            <a:cxnSpLocks/>
          </p:cNvCxnSpPr>
          <p:nvPr/>
        </p:nvCxnSpPr>
        <p:spPr>
          <a:xfrm>
            <a:off x="14360419" y="21660784"/>
            <a:ext cx="2057749" cy="62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009" y="18107646"/>
            <a:ext cx="347390" cy="34739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E676A71E-9286-AD64-2701-7DD808E2D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2732" y="15149752"/>
            <a:ext cx="1198913" cy="1119502"/>
          </a:xfrm>
          <a:prstGeom prst="rect">
            <a:avLst/>
          </a:prstGeom>
        </p:spPr>
      </p:pic>
      <p:pic>
        <p:nvPicPr>
          <p:cNvPr id="71" name="Imagem 70" descr="Interface gráfica do usuário, Aplicativo, chat ou mensagem de texto, Teams&#10;&#10;Descrição gerada automaticamente">
            <a:extLst>
              <a:ext uri="{FF2B5EF4-FFF2-40B4-BE49-F238E27FC236}">
                <a16:creationId xmlns:a16="http://schemas.microsoft.com/office/drawing/2014/main" id="{92CE614B-314C-0BC9-B395-8381D055F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9486" y="16407433"/>
            <a:ext cx="1054830" cy="1070032"/>
          </a:xfrm>
          <a:prstGeom prst="rect">
            <a:avLst/>
          </a:prstGeom>
        </p:spPr>
      </p:pic>
      <p:pic>
        <p:nvPicPr>
          <p:cNvPr id="72" name="Imagem 71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AEF7FA-1C0A-7911-2D69-37138D761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64487" y="15873954"/>
            <a:ext cx="961937" cy="1048774"/>
          </a:xfrm>
          <a:prstGeom prst="rect">
            <a:avLst/>
          </a:prstGeom>
        </p:spPr>
      </p:pic>
      <p:pic>
        <p:nvPicPr>
          <p:cNvPr id="73" name="Imagem 15">
            <a:extLst>
              <a:ext uri="{FF2B5EF4-FFF2-40B4-BE49-F238E27FC236}">
                <a16:creationId xmlns:a16="http://schemas.microsoft.com/office/drawing/2014/main" id="{F6FA15CA-A0C6-D4F2-C5BF-7CCDB75E4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9932" y="17752861"/>
            <a:ext cx="489870" cy="469352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11328324" y="1827003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Imagem 17">
            <a:extLst>
              <a:ext uri="{FF2B5EF4-FFF2-40B4-BE49-F238E27FC236}">
                <a16:creationId xmlns:a16="http://schemas.microsoft.com/office/drawing/2014/main" id="{71838E40-5A69-6BBD-2E8C-F28FE63FB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23448" y="18851174"/>
            <a:ext cx="629345" cy="518784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42F6419D-4F1E-852A-D0BE-E2BF7C6F8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62035" y="20094599"/>
            <a:ext cx="629345" cy="51878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8FEBA928-C125-527C-3C37-D1C279D0D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0383" y="21352669"/>
            <a:ext cx="629345" cy="518784"/>
          </a:xfrm>
          <a:prstGeom prst="rect">
            <a:avLst/>
          </a:prstGeom>
        </p:spPr>
      </p:pic>
      <p:pic>
        <p:nvPicPr>
          <p:cNvPr id="78" name="Imagem 20">
            <a:extLst>
              <a:ext uri="{FF2B5EF4-FFF2-40B4-BE49-F238E27FC236}">
                <a16:creationId xmlns:a16="http://schemas.microsoft.com/office/drawing/2014/main" id="{4BB031A5-3FC5-36E1-AA28-C3109A295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0357" y="18929626"/>
            <a:ext cx="383655" cy="366898"/>
          </a:xfrm>
          <a:prstGeom prst="rect">
            <a:avLst/>
          </a:prstGeom>
        </p:spPr>
      </p:pic>
      <p:pic>
        <p:nvPicPr>
          <p:cNvPr id="79" name="Imagem 20">
            <a:extLst>
              <a:ext uri="{FF2B5EF4-FFF2-40B4-BE49-F238E27FC236}">
                <a16:creationId xmlns:a16="http://schemas.microsoft.com/office/drawing/2014/main" id="{787FFB0D-E93F-A324-B106-0203B64C98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8" y="20166665"/>
            <a:ext cx="383655" cy="366898"/>
          </a:xfrm>
          <a:prstGeom prst="rect">
            <a:avLst/>
          </a:prstGeom>
        </p:spPr>
      </p:pic>
      <p:pic>
        <p:nvPicPr>
          <p:cNvPr id="80" name="Imagem 20">
            <a:extLst>
              <a:ext uri="{FF2B5EF4-FFF2-40B4-BE49-F238E27FC236}">
                <a16:creationId xmlns:a16="http://schemas.microsoft.com/office/drawing/2014/main" id="{071E4A9E-7D59-89F9-5EBF-D40B03E03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7" y="21416076"/>
            <a:ext cx="383655" cy="366898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20066906" y="1697051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Machine Learming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Paniéis</a:t>
            </a:r>
            <a:r>
              <a:rPr lang="pt-BR" sz="1313" i="1" dirty="0">
                <a:solidFill>
                  <a:srgbClr val="3477B2"/>
                </a:solidFill>
                <a:cs typeface="Calibri"/>
              </a:rPr>
              <a:t> 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20121434" y="1768080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20384044" y="1841604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20925065" y="1825841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20667600" y="1783943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20384046" y="2003656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21036402" y="1985420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20445890" y="2127360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21191828" y="2112835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2796" y="1878672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5100" y="1878353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8132" y="1890564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20378869" y="188996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22212275" y="186410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21932016" y="189675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23079153" y="1828589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22970373" y="2086220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22895006" y="1902179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1490" y="1815603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6665" y="20711030"/>
            <a:ext cx="347390" cy="347390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6E016DD-6527-70A4-59DA-DD638CF6EC0A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27A4B07-BD95-8C78-C50E-D935DE1BE508}"/>
              </a:ext>
            </a:extLst>
          </p:cNvPr>
          <p:cNvSpPr/>
          <p:nvPr/>
        </p:nvSpPr>
        <p:spPr>
          <a:xfrm>
            <a:off x="16431029" y="18210418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03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F55EC36E-818A-FAFB-A19E-75E5A1045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59697" y="18336076"/>
            <a:ext cx="770677" cy="531692"/>
          </a:xfrm>
          <a:prstGeom prst="rect">
            <a:avLst/>
          </a:prstGeom>
        </p:spPr>
      </p:pic>
      <p:pic>
        <p:nvPicPr>
          <p:cNvPr id="104" name="Imagem 550">
            <a:extLst>
              <a:ext uri="{FF2B5EF4-FFF2-40B4-BE49-F238E27FC236}">
                <a16:creationId xmlns:a16="http://schemas.microsoft.com/office/drawing/2014/main" id="{D47C3FB7-E6D1-0D91-82B2-797F8B8E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996" y="19397860"/>
            <a:ext cx="348846" cy="299124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E5F1876-0B5A-0F40-A498-28BEB4445EF1}"/>
              </a:ext>
            </a:extLst>
          </p:cNvPr>
          <p:cNvCxnSpPr>
            <a:cxnSpLocks/>
          </p:cNvCxnSpPr>
          <p:nvPr/>
        </p:nvCxnSpPr>
        <p:spPr>
          <a:xfrm>
            <a:off x="17984946" y="18769371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1721C5A-12E2-9760-A72C-F0DB662B84FA}"/>
              </a:ext>
            </a:extLst>
          </p:cNvPr>
          <p:cNvSpPr txBox="1"/>
          <p:nvPr/>
        </p:nvSpPr>
        <p:spPr>
          <a:xfrm>
            <a:off x="1807145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" name="Imagem 550">
            <a:extLst>
              <a:ext uri="{FF2B5EF4-FFF2-40B4-BE49-F238E27FC236}">
                <a16:creationId xmlns:a16="http://schemas.microsoft.com/office/drawing/2014/main" id="{790AEB2B-4E29-FC1B-3586-04A16962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586" y="19397860"/>
            <a:ext cx="348846" cy="29912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1578FF3-BC5F-69B2-FD1B-0E8ACFB5BF69}"/>
              </a:ext>
            </a:extLst>
          </p:cNvPr>
          <p:cNvSpPr txBox="1"/>
          <p:nvPr/>
        </p:nvSpPr>
        <p:spPr>
          <a:xfrm>
            <a:off x="1732304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Imagem 550">
            <a:extLst>
              <a:ext uri="{FF2B5EF4-FFF2-40B4-BE49-F238E27FC236}">
                <a16:creationId xmlns:a16="http://schemas.microsoft.com/office/drawing/2014/main" id="{E0EC1F6A-3819-20F6-0B37-1835C336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783" y="19411466"/>
            <a:ext cx="348846" cy="299124"/>
          </a:xfrm>
          <a:prstGeom prst="rect">
            <a:avLst/>
          </a:prstGeom>
        </p:spPr>
      </p:pic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288899-3A86-FF53-22E9-A62776A8C0AD}"/>
              </a:ext>
            </a:extLst>
          </p:cNvPr>
          <p:cNvSpPr txBox="1"/>
          <p:nvPr/>
        </p:nvSpPr>
        <p:spPr>
          <a:xfrm>
            <a:off x="16588242" y="19034502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54C3563-5314-0B88-B277-7F0BEA37431A}"/>
              </a:ext>
            </a:extLst>
          </p:cNvPr>
          <p:cNvCxnSpPr>
            <a:cxnSpLocks/>
          </p:cNvCxnSpPr>
          <p:nvPr/>
        </p:nvCxnSpPr>
        <p:spPr>
          <a:xfrm flipH="1">
            <a:off x="17590886" y="18864622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B29D55D-314E-F007-3C01-4B45579A115B}"/>
              </a:ext>
            </a:extLst>
          </p:cNvPr>
          <p:cNvCxnSpPr>
            <a:cxnSpLocks/>
          </p:cNvCxnSpPr>
          <p:nvPr/>
        </p:nvCxnSpPr>
        <p:spPr>
          <a:xfrm flipH="1">
            <a:off x="16924116" y="18687723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39814BDD-52B2-F9C5-E955-F8312C06DC16}"/>
              </a:ext>
            </a:extLst>
          </p:cNvPr>
          <p:cNvSpPr/>
          <p:nvPr/>
        </p:nvSpPr>
        <p:spPr>
          <a:xfrm>
            <a:off x="16400302" y="20811196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2BE9718-89D1-D3F0-4B9A-E42B4AD45BBF}"/>
              </a:ext>
            </a:extLst>
          </p:cNvPr>
          <p:cNvSpPr txBox="1"/>
          <p:nvPr/>
        </p:nvSpPr>
        <p:spPr>
          <a:xfrm>
            <a:off x="16558997" y="20199232"/>
            <a:ext cx="2250913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(SECRET)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EED531B-30D3-A3B7-3822-03C31A0C8B36}"/>
              </a:ext>
            </a:extLst>
          </p:cNvPr>
          <p:cNvSpPr/>
          <p:nvPr/>
        </p:nvSpPr>
        <p:spPr>
          <a:xfrm>
            <a:off x="16400302" y="20607082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1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E09A88F0-4605-BE07-4765-E98349B4EF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28969" y="20732740"/>
            <a:ext cx="770677" cy="531692"/>
          </a:xfrm>
          <a:prstGeom prst="rect">
            <a:avLst/>
          </a:prstGeom>
        </p:spPr>
      </p:pic>
      <p:pic>
        <p:nvPicPr>
          <p:cNvPr id="117" name="Imagem 550">
            <a:extLst>
              <a:ext uri="{FF2B5EF4-FFF2-40B4-BE49-F238E27FC236}">
                <a16:creationId xmlns:a16="http://schemas.microsoft.com/office/drawing/2014/main" id="{6E4BECAA-A0D3-C337-2D24-9D269381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268" y="21794524"/>
            <a:ext cx="348846" cy="299124"/>
          </a:xfrm>
          <a:prstGeom prst="rect">
            <a:avLst/>
          </a:prstGeom>
        </p:spPr>
      </p:pic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4DA3A52-2C91-9E8C-2093-10DB70CBA5C2}"/>
              </a:ext>
            </a:extLst>
          </p:cNvPr>
          <p:cNvCxnSpPr>
            <a:cxnSpLocks/>
          </p:cNvCxnSpPr>
          <p:nvPr/>
        </p:nvCxnSpPr>
        <p:spPr>
          <a:xfrm>
            <a:off x="17954219" y="21166035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E4041C-3833-EDC3-640E-6A90DCCADBE7}"/>
              </a:ext>
            </a:extLst>
          </p:cNvPr>
          <p:cNvSpPr txBox="1"/>
          <p:nvPr/>
        </p:nvSpPr>
        <p:spPr>
          <a:xfrm>
            <a:off x="18040727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Imagem 550">
            <a:extLst>
              <a:ext uri="{FF2B5EF4-FFF2-40B4-BE49-F238E27FC236}">
                <a16:creationId xmlns:a16="http://schemas.microsoft.com/office/drawing/2014/main" id="{340EEB23-2564-35E0-506E-6407BDAF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858" y="21794524"/>
            <a:ext cx="348846" cy="299124"/>
          </a:xfrm>
          <a:prstGeom prst="rect">
            <a:avLst/>
          </a:prstGeom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45CDE22-74CF-422A-27CC-441CD1E8A5A2}"/>
              </a:ext>
            </a:extLst>
          </p:cNvPr>
          <p:cNvSpPr txBox="1"/>
          <p:nvPr/>
        </p:nvSpPr>
        <p:spPr>
          <a:xfrm>
            <a:off x="17292316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agem 550">
            <a:extLst>
              <a:ext uri="{FF2B5EF4-FFF2-40B4-BE49-F238E27FC236}">
                <a16:creationId xmlns:a16="http://schemas.microsoft.com/office/drawing/2014/main" id="{C9D22581-4C15-628C-2F3A-2417972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056" y="21808130"/>
            <a:ext cx="348846" cy="299124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708B73D-447E-5B83-30CF-D9672A7B4781}"/>
              </a:ext>
            </a:extLst>
          </p:cNvPr>
          <p:cNvSpPr txBox="1"/>
          <p:nvPr/>
        </p:nvSpPr>
        <p:spPr>
          <a:xfrm>
            <a:off x="16557516" y="2143116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E0BF029-8A35-F1B7-31EF-CE65128D38BB}"/>
              </a:ext>
            </a:extLst>
          </p:cNvPr>
          <p:cNvCxnSpPr>
            <a:cxnSpLocks/>
          </p:cNvCxnSpPr>
          <p:nvPr/>
        </p:nvCxnSpPr>
        <p:spPr>
          <a:xfrm flipH="1">
            <a:off x="17560158" y="21261286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D88838-4AAD-0009-A501-3FA574E754FB}"/>
              </a:ext>
            </a:extLst>
          </p:cNvPr>
          <p:cNvCxnSpPr>
            <a:cxnSpLocks/>
          </p:cNvCxnSpPr>
          <p:nvPr/>
        </p:nvCxnSpPr>
        <p:spPr>
          <a:xfrm flipH="1">
            <a:off x="16893388" y="21084387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069719" y="1922068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20378864" y="191346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277" y="2022169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4581" y="2021850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7614" y="2034061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20428351" y="203345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22261756" y="2007600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21981497" y="2040253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19201" y="2065565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20428346" y="2056962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6500" y="2149584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8804" y="2149265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71836" y="2161476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20502573" y="2160873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22335979" y="2135015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22055720" y="2167668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93423" y="2192980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20502568" y="2184377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4" name="Imagem 400" descr="Logotipo, nome da empresa&#10;&#10;Descrição gerada automaticamente">
            <a:extLst>
              <a:ext uri="{FF2B5EF4-FFF2-40B4-BE49-F238E27FC236}">
                <a16:creationId xmlns:a16="http://schemas.microsoft.com/office/drawing/2014/main" id="{DBDB4103-DCF4-EDA5-351A-3BAED2EFC4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287" t="24335" r="20047" b="20633"/>
          <a:stretch/>
        </p:blipFill>
        <p:spPr>
          <a:xfrm>
            <a:off x="14918686" y="17963326"/>
            <a:ext cx="1236557" cy="421732"/>
          </a:xfrm>
          <a:prstGeom prst="rect">
            <a:avLst/>
          </a:prstGeom>
        </p:spPr>
      </p:pic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18552376" y="1955438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19358310" y="1955277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18021692" y="1849300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19195020" y="1885879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Seta: Dobrada para Cima 148">
            <a:extLst>
              <a:ext uri="{FF2B5EF4-FFF2-40B4-BE49-F238E27FC236}">
                <a16:creationId xmlns:a16="http://schemas.microsoft.com/office/drawing/2014/main" id="{8AF88F65-A501-CAEF-83E7-42F01BBA432E}"/>
              </a:ext>
            </a:extLst>
          </p:cNvPr>
          <p:cNvSpPr/>
          <p:nvPr/>
        </p:nvSpPr>
        <p:spPr>
          <a:xfrm rot="10800000">
            <a:off x="13764567" y="16398857"/>
            <a:ext cx="7533574" cy="395852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0" name="Imagem 149" descr="Uma imagem contendo Texto&#10;&#10;Descrição gerada automaticamente">
            <a:extLst>
              <a:ext uri="{FF2B5EF4-FFF2-40B4-BE49-F238E27FC236}">
                <a16:creationId xmlns:a16="http://schemas.microsoft.com/office/drawing/2014/main" id="{17E74E0C-F0C8-992E-73E1-46CF37A303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90615" y="15872404"/>
            <a:ext cx="874879" cy="814047"/>
          </a:xfrm>
          <a:prstGeom prst="rect">
            <a:avLst/>
          </a:prstGeom>
        </p:spPr>
      </p:pic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2785" y="19143832"/>
            <a:ext cx="347390" cy="347390"/>
          </a:xfrm>
          <a:prstGeom prst="rect">
            <a:avLst/>
          </a:prstGeom>
        </p:spPr>
      </p:pic>
      <p:pic>
        <p:nvPicPr>
          <p:cNvPr id="152" name="Imagem 415" descr="Logotipo, nome da empresa&#10;&#10;Descrição gerada automaticamente">
            <a:extLst>
              <a:ext uri="{FF2B5EF4-FFF2-40B4-BE49-F238E27FC236}">
                <a16:creationId xmlns:a16="http://schemas.microsoft.com/office/drawing/2014/main" id="{F7819FA4-B34E-8598-061E-334A9FCF5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32498" y="22680068"/>
            <a:ext cx="319150" cy="370165"/>
          </a:xfrm>
          <a:prstGeom prst="rect">
            <a:avLst/>
          </a:prstGeom>
        </p:spPr>
      </p:pic>
      <p:pic>
        <p:nvPicPr>
          <p:cNvPr id="153" name="Imagem 418">
            <a:extLst>
              <a:ext uri="{FF2B5EF4-FFF2-40B4-BE49-F238E27FC236}">
                <a16:creationId xmlns:a16="http://schemas.microsoft.com/office/drawing/2014/main" id="{B301AB92-889F-0671-6456-20A78C71D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09741" y="23996003"/>
            <a:ext cx="1047774" cy="729560"/>
          </a:xfrm>
          <a:prstGeom prst="rect">
            <a:avLst/>
          </a:prstGeom>
        </p:spPr>
      </p:pic>
      <p:pic>
        <p:nvPicPr>
          <p:cNvPr id="154" name="Picture 4" descr="Resultado de imagem para airflow">
            <a:extLst>
              <a:ext uri="{FF2B5EF4-FFF2-40B4-BE49-F238E27FC236}">
                <a16:creationId xmlns:a16="http://schemas.microsoft.com/office/drawing/2014/main" id="{3FD48CED-E330-F684-BBF6-81C63845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95" y="21156854"/>
            <a:ext cx="195816" cy="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Resultado de imagem para minio s3">
            <a:extLst>
              <a:ext uri="{FF2B5EF4-FFF2-40B4-BE49-F238E27FC236}">
                <a16:creationId xmlns:a16="http://schemas.microsoft.com/office/drawing/2014/main" id="{AFFDA8E0-BB88-5EFE-2B38-F451177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330" y="22642693"/>
            <a:ext cx="571974" cy="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tângulo: Cantos Arredondados 1116">
            <a:extLst>
              <a:ext uri="{FF2B5EF4-FFF2-40B4-BE49-F238E27FC236}">
                <a16:creationId xmlns:a16="http://schemas.microsoft.com/office/drawing/2014/main" id="{1C3F4563-797D-2E80-B717-EA9DFE285009}"/>
              </a:ext>
            </a:extLst>
          </p:cNvPr>
          <p:cNvSpPr/>
          <p:nvPr/>
        </p:nvSpPr>
        <p:spPr>
          <a:xfrm>
            <a:off x="30590920" y="19217603"/>
            <a:ext cx="1967559" cy="5994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562ED747-6301-8BFD-CC18-12960D4B49E3}"/>
              </a:ext>
            </a:extLst>
          </p:cNvPr>
          <p:cNvSpPr/>
          <p:nvPr/>
        </p:nvSpPr>
        <p:spPr>
          <a:xfrm>
            <a:off x="4382179" y="15474906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1257901" y="132458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610004" y="134368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3B0DA-2DE9-82BA-0E8D-0E096A876104}"/>
              </a:ext>
            </a:extLst>
          </p:cNvPr>
          <p:cNvSpPr txBox="1"/>
          <p:nvPr/>
        </p:nvSpPr>
        <p:spPr>
          <a:xfrm>
            <a:off x="1831291" y="15791192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B2B5A5-F700-A67C-3EB9-A515274C59BE}"/>
              </a:ext>
            </a:extLst>
          </p:cNvPr>
          <p:cNvSpPr/>
          <p:nvPr/>
        </p:nvSpPr>
        <p:spPr>
          <a:xfrm>
            <a:off x="1149929" y="18485363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5DD20A1-2DC5-D95A-712E-B45060F7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58" y="18787473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6C0BA3-F888-C361-B747-5DD87FD3AA19}"/>
              </a:ext>
            </a:extLst>
          </p:cNvPr>
          <p:cNvSpPr txBox="1"/>
          <p:nvPr/>
        </p:nvSpPr>
        <p:spPr>
          <a:xfrm>
            <a:off x="1069616" y="18217010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5D85376-8AE6-8BBC-7ED2-E1312D7D0448}"/>
              </a:ext>
            </a:extLst>
          </p:cNvPr>
          <p:cNvSpPr/>
          <p:nvPr/>
        </p:nvSpPr>
        <p:spPr>
          <a:xfrm>
            <a:off x="670458" y="15604103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060B3F-CD6E-6B45-744B-4D06A50DA144}"/>
              </a:ext>
            </a:extLst>
          </p:cNvPr>
          <p:cNvSpPr txBox="1"/>
          <p:nvPr/>
        </p:nvSpPr>
        <p:spPr>
          <a:xfrm rot="5400000">
            <a:off x="2015208" y="177547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1214298" y="170655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1214298" y="19385892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4291646" y="183302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6263605" y="187446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6621105" y="185994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4240206" y="184623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8620522" y="187432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9069468" y="185878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0881306" y="187031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1225217" y="185578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691989" y="148687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6377935" y="156212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8077324" y="156282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7859007" y="23624121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14330977" y="26981503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14765529" y="2763123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15628184" y="27498348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14953836" y="27027412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7801391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7986948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4" y="27811174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7910135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14765529" y="28620865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15628188" y="28487980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8791023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8976579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1" y="28800806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8899767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14790269" y="29610497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15652926" y="29477612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514" y="29780655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476" y="29966211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1083" y="29790438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304" y="29889399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14330977" y="30914493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14953835" y="30898947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061" y="31184141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14305015" y="31912135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3077202" y="158787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7964" y="27496447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3364197" y="15642596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Conectores</a:t>
            </a:r>
          </a:p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Drivers</a:t>
            </a:r>
            <a:endParaRPr lang="pt-BR" sz="10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10271073" y="156254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 Machine Learming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9924964" y="2706951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10187574" y="2780475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10728595" y="2764712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10471130" y="2722814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10187576" y="2942527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10839932" y="2924291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10249420" y="3066231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10995358" y="3051706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6326" y="2817543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630" y="2817224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1662" y="2829435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10182399" y="2828832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12015805" y="2802974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11735546" y="2835627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12882683" y="2767460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12773903" y="3025091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12698536" y="2841050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5020" y="2754474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0195" y="30099740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873249" y="2860939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10182394" y="2852336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807" y="2961040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8111" y="2960721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1144" y="2972932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10231881" y="2972329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12065286" y="2946471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11785027" y="2979124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22731" y="3004436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10231876" y="2995833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030" y="3088455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334" y="3088136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5366" y="3100347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10306103" y="3099744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12139509" y="3073886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11859250" y="3106539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96953" y="3131851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10306098" y="3123248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8355906" y="2894309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9161840" y="289414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7825222" y="2788171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8998550" y="2824750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6315" y="28532542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F6C0580-9621-65D7-ADDE-02A0B54477FE}"/>
              </a:ext>
            </a:extLst>
          </p:cNvPr>
          <p:cNvSpPr txBox="1"/>
          <p:nvPr/>
        </p:nvSpPr>
        <p:spPr>
          <a:xfrm>
            <a:off x="994048" y="15776659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FDD04238-4922-58A6-8723-0ED2C15A00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6332" y="16265818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212B849-39D6-7D22-EC74-3631BC4D8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273" y="16110052"/>
            <a:ext cx="1443480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E1117EBF-DB6B-5977-ED11-F9B3F5AE070D}"/>
              </a:ext>
            </a:extLst>
          </p:cNvPr>
          <p:cNvSpPr txBox="1"/>
          <p:nvPr/>
        </p:nvSpPr>
        <p:spPr>
          <a:xfrm>
            <a:off x="4558079" y="153232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C43AB725-5311-6433-2CBD-C6D58D096558}"/>
              </a:ext>
            </a:extLst>
          </p:cNvPr>
          <p:cNvSpPr/>
          <p:nvPr/>
        </p:nvSpPr>
        <p:spPr>
          <a:xfrm>
            <a:off x="7466711" y="153662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D8A1A386-487D-E465-A091-5C5683EE3B53}"/>
              </a:ext>
            </a:extLst>
          </p:cNvPr>
          <p:cNvSpPr/>
          <p:nvPr/>
        </p:nvSpPr>
        <p:spPr>
          <a:xfrm>
            <a:off x="9394219" y="153053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C21097FF-9AC3-6F71-9B98-0ECD355D54CC}"/>
              </a:ext>
            </a:extLst>
          </p:cNvPr>
          <p:cNvSpPr/>
          <p:nvPr/>
        </p:nvSpPr>
        <p:spPr>
          <a:xfrm>
            <a:off x="11613044" y="152870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4293362C-9EDD-EE3B-9DDC-519F03DEC013}"/>
              </a:ext>
            </a:extLst>
          </p:cNvPr>
          <p:cNvCxnSpPr>
            <a:cxnSpLocks/>
          </p:cNvCxnSpPr>
          <p:nvPr/>
        </p:nvCxnSpPr>
        <p:spPr>
          <a:xfrm>
            <a:off x="9815180" y="177879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78636D44-607E-0CFE-81CE-645AB1D640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1746" y="193642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3C0FA0E8-C959-7BE8-2E00-6247295D4C20}"/>
              </a:ext>
            </a:extLst>
          </p:cNvPr>
          <p:cNvSpPr txBox="1"/>
          <p:nvPr/>
        </p:nvSpPr>
        <p:spPr>
          <a:xfrm>
            <a:off x="6785894" y="18966096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6BEFAAE-8E81-51C9-5937-6380DECA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691" y="192309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ED406982-2C51-BFFB-4CA3-246B114E3C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1000" y="192612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4B02DD09-5DA6-0A00-7380-14892157B779}"/>
              </a:ext>
            </a:extLst>
          </p:cNvPr>
          <p:cNvSpPr txBox="1"/>
          <p:nvPr/>
        </p:nvSpPr>
        <p:spPr>
          <a:xfrm>
            <a:off x="9248473" y="18941743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DF510629-B55C-041E-CB9C-F216FD7B2CF4}"/>
              </a:ext>
            </a:extLst>
          </p:cNvPr>
          <p:cNvCxnSpPr>
            <a:cxnSpLocks/>
          </p:cNvCxnSpPr>
          <p:nvPr/>
        </p:nvCxnSpPr>
        <p:spPr>
          <a:xfrm flipV="1">
            <a:off x="7783765" y="163338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C5C61686-5068-7F6A-AAF4-D410BFDFFE14}"/>
              </a:ext>
            </a:extLst>
          </p:cNvPr>
          <p:cNvSpPr txBox="1"/>
          <p:nvPr/>
        </p:nvSpPr>
        <p:spPr>
          <a:xfrm>
            <a:off x="11480505" y="189348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EB5A1767-C3D4-22A5-1616-7C096ADA1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0622" y="192730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6E48B3DA-0742-35BF-DD26-0610E9DDAF32}"/>
              </a:ext>
            </a:extLst>
          </p:cNvPr>
          <p:cNvSpPr txBox="1"/>
          <p:nvPr/>
        </p:nvSpPr>
        <p:spPr>
          <a:xfrm>
            <a:off x="6196053" y="19705079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F10779C4-C7C1-4FFF-0B22-439AE797B9AA}"/>
              </a:ext>
            </a:extLst>
          </p:cNvPr>
          <p:cNvSpPr txBox="1"/>
          <p:nvPr/>
        </p:nvSpPr>
        <p:spPr>
          <a:xfrm>
            <a:off x="8544542" y="19724860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84963301-393B-562D-43FC-84E40FA35EC2}"/>
              </a:ext>
            </a:extLst>
          </p:cNvPr>
          <p:cNvSpPr txBox="1"/>
          <p:nvPr/>
        </p:nvSpPr>
        <p:spPr>
          <a:xfrm>
            <a:off x="10813660" y="19717735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B9B0BD47-17B8-C994-388C-C414C3BFB4FF}"/>
              </a:ext>
            </a:extLst>
          </p:cNvPr>
          <p:cNvCxnSpPr>
            <a:cxnSpLocks/>
          </p:cNvCxnSpPr>
          <p:nvPr/>
        </p:nvCxnSpPr>
        <p:spPr>
          <a:xfrm>
            <a:off x="7522266" y="163717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939DD7E8-2A36-D709-77A9-C32925412B26}"/>
              </a:ext>
            </a:extLst>
          </p:cNvPr>
          <p:cNvSpPr/>
          <p:nvPr/>
        </p:nvSpPr>
        <p:spPr>
          <a:xfrm>
            <a:off x="4291645" y="17141685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D520B1DD-D28C-C1DD-E131-3BE4B1D0169D}"/>
              </a:ext>
            </a:extLst>
          </p:cNvPr>
          <p:cNvSpPr txBox="1"/>
          <p:nvPr/>
        </p:nvSpPr>
        <p:spPr>
          <a:xfrm>
            <a:off x="4431894" y="172162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AA5DD1E-6292-6422-BA9A-98646C5D4E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0237" y="189820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D2FE5CF1-2B69-1D21-A014-B188542CB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2994" y="189820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6DF15DCE-5F45-99F8-37A0-B8DB41F2E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9145" y="189925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74002C81-3250-2208-9702-1EB2AF972B34}"/>
              </a:ext>
            </a:extLst>
          </p:cNvPr>
          <p:cNvCxnSpPr>
            <a:cxnSpLocks/>
          </p:cNvCxnSpPr>
          <p:nvPr/>
        </p:nvCxnSpPr>
        <p:spPr>
          <a:xfrm flipV="1">
            <a:off x="9815833" y="163339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7D551731-6589-7018-5BDB-B9D5B5CBAA25}"/>
              </a:ext>
            </a:extLst>
          </p:cNvPr>
          <p:cNvCxnSpPr>
            <a:cxnSpLocks/>
          </p:cNvCxnSpPr>
          <p:nvPr/>
        </p:nvCxnSpPr>
        <p:spPr>
          <a:xfrm>
            <a:off x="9554334" y="163719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0CA3FED2-870E-982F-4428-088F8C46B244}"/>
              </a:ext>
            </a:extLst>
          </p:cNvPr>
          <p:cNvCxnSpPr>
            <a:cxnSpLocks/>
          </p:cNvCxnSpPr>
          <p:nvPr/>
        </p:nvCxnSpPr>
        <p:spPr>
          <a:xfrm flipV="1">
            <a:off x="9479881" y="178087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EA72537D-2C01-F173-96D9-F08361BD00FD}"/>
              </a:ext>
            </a:extLst>
          </p:cNvPr>
          <p:cNvSpPr/>
          <p:nvPr/>
        </p:nvSpPr>
        <p:spPr>
          <a:xfrm>
            <a:off x="13544436" y="18296934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CE3C3B01-5979-5F65-A6E4-3BE6AAC1B171}"/>
              </a:ext>
            </a:extLst>
          </p:cNvPr>
          <p:cNvSpPr/>
          <p:nvPr/>
        </p:nvSpPr>
        <p:spPr>
          <a:xfrm>
            <a:off x="13540853" y="15456354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3A971FAB-4C04-B223-0CE8-CDE21E219DDC}"/>
              </a:ext>
            </a:extLst>
          </p:cNvPr>
          <p:cNvSpPr/>
          <p:nvPr/>
        </p:nvSpPr>
        <p:spPr>
          <a:xfrm>
            <a:off x="13752938" y="15632477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C3EDB7D6-82D3-7D9F-04A7-DE319072993E}"/>
              </a:ext>
            </a:extLst>
          </p:cNvPr>
          <p:cNvSpPr/>
          <p:nvPr/>
        </p:nvSpPr>
        <p:spPr>
          <a:xfrm>
            <a:off x="14366594" y="1532489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B35FED4A-B518-293E-531C-4705EAEAB11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203845" y="17045239"/>
            <a:ext cx="505114" cy="528447"/>
          </a:xfrm>
          <a:prstGeom prst="rect">
            <a:avLst/>
          </a:prstGeom>
        </p:spPr>
      </p:pic>
      <p:pic>
        <p:nvPicPr>
          <p:cNvPr id="1107" name="Imagem 1106">
            <a:extLst>
              <a:ext uri="{FF2B5EF4-FFF2-40B4-BE49-F238E27FC236}">
                <a16:creationId xmlns:a16="http://schemas.microsoft.com/office/drawing/2014/main" id="{64E2A962-EDE3-E32F-532F-3043F2A86B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3666474" y="17000536"/>
            <a:ext cx="528793" cy="569612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890C5C82-3CE6-08E7-7403-78A86B270D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13651338" y="16202363"/>
            <a:ext cx="991462" cy="568464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387B98FF-9BDE-6634-CB41-9205F91BB757}"/>
              </a:ext>
            </a:extLst>
          </p:cNvPr>
          <p:cNvSpPr/>
          <p:nvPr/>
        </p:nvSpPr>
        <p:spPr>
          <a:xfrm>
            <a:off x="13782469" y="15898694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9FE26057-10C6-78D4-6DB6-FA4146555B1D}"/>
              </a:ext>
            </a:extLst>
          </p:cNvPr>
          <p:cNvSpPr/>
          <p:nvPr/>
        </p:nvSpPr>
        <p:spPr>
          <a:xfrm>
            <a:off x="13798718" y="16703923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33BE6731-E680-7337-9E9A-77BD8148EB1F}"/>
              </a:ext>
            </a:extLst>
          </p:cNvPr>
          <p:cNvCxnSpPr>
            <a:cxnSpLocks/>
            <a:stCxn id="1097" idx="1"/>
            <a:endCxn id="25" idx="3"/>
          </p:cNvCxnSpPr>
          <p:nvPr/>
        </p:nvCxnSpPr>
        <p:spPr>
          <a:xfrm flipH="1">
            <a:off x="13102976" y="19175143"/>
            <a:ext cx="441460" cy="170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F323F56-AB90-8D64-36A1-497A24B987F6}"/>
              </a:ext>
            </a:extLst>
          </p:cNvPr>
          <p:cNvSpPr/>
          <p:nvPr/>
        </p:nvSpPr>
        <p:spPr>
          <a:xfrm>
            <a:off x="4274625" y="20681669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DB0D7851-F485-64A0-ACE2-C66D5F94CF65}"/>
              </a:ext>
            </a:extLst>
          </p:cNvPr>
          <p:cNvSpPr txBox="1"/>
          <p:nvPr/>
        </p:nvSpPr>
        <p:spPr>
          <a:xfrm>
            <a:off x="7327366" y="205292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72A070A8-8EE7-1D93-F30C-0B427144A8E4}"/>
              </a:ext>
            </a:extLst>
          </p:cNvPr>
          <p:cNvSpPr/>
          <p:nvPr/>
        </p:nvSpPr>
        <p:spPr>
          <a:xfrm>
            <a:off x="4695712" y="211907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41282970-021B-E35B-10A3-6C16FBAB1909}"/>
              </a:ext>
            </a:extLst>
          </p:cNvPr>
          <p:cNvSpPr txBox="1"/>
          <p:nvPr/>
        </p:nvSpPr>
        <p:spPr>
          <a:xfrm>
            <a:off x="4983822" y="210106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464BAB20-708D-E7E7-E07A-C78AE2F74DEB}"/>
              </a:ext>
            </a:extLst>
          </p:cNvPr>
          <p:cNvGrpSpPr/>
          <p:nvPr/>
        </p:nvGrpSpPr>
        <p:grpSpPr>
          <a:xfrm>
            <a:off x="4920673" y="21473506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325F9040-D2CF-561E-CBF3-CA987167E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2B2EC27-D546-5BA3-4313-12FD84F4E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696902B0-CE4B-3D9F-89A4-FF3426157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6C89841-F619-3C37-C608-9B3597B5D6E2}"/>
              </a:ext>
            </a:extLst>
          </p:cNvPr>
          <p:cNvSpPr txBox="1"/>
          <p:nvPr/>
        </p:nvSpPr>
        <p:spPr>
          <a:xfrm>
            <a:off x="4675552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ED917079-62F4-A1E2-3A2A-B5D9CC03CD77}"/>
              </a:ext>
            </a:extLst>
          </p:cNvPr>
          <p:cNvSpPr/>
          <p:nvPr/>
        </p:nvSpPr>
        <p:spPr>
          <a:xfrm>
            <a:off x="6645460" y="211907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2DA6B93D-408F-BD26-789C-6DD011A3E36B}"/>
              </a:ext>
            </a:extLst>
          </p:cNvPr>
          <p:cNvSpPr txBox="1"/>
          <p:nvPr/>
        </p:nvSpPr>
        <p:spPr>
          <a:xfrm>
            <a:off x="6933570" y="210106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14E52B6E-4876-AB3F-BEFF-C19293770BED}"/>
              </a:ext>
            </a:extLst>
          </p:cNvPr>
          <p:cNvGrpSpPr/>
          <p:nvPr/>
        </p:nvGrpSpPr>
        <p:grpSpPr>
          <a:xfrm>
            <a:off x="6870421" y="21473506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FC0F01EF-27D5-A4CA-4E7D-C7E28F1F4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15429A48-B3C5-14DB-2B60-7964012E4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70531C94-C544-E567-BF9E-B2CA6B4FA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5CA52997-E1A2-6216-32FF-B35A6D30E37F}"/>
              </a:ext>
            </a:extLst>
          </p:cNvPr>
          <p:cNvSpPr txBox="1"/>
          <p:nvPr/>
        </p:nvSpPr>
        <p:spPr>
          <a:xfrm>
            <a:off x="6625300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6B8A9DA4-DBA8-8EF7-8147-03CC58A4721B}"/>
              </a:ext>
            </a:extLst>
          </p:cNvPr>
          <p:cNvSpPr/>
          <p:nvPr/>
        </p:nvSpPr>
        <p:spPr>
          <a:xfrm>
            <a:off x="10357087" y="211578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94C73FB5-085B-4B6B-6B29-8FEA24C55CF2}"/>
              </a:ext>
            </a:extLst>
          </p:cNvPr>
          <p:cNvSpPr txBox="1"/>
          <p:nvPr/>
        </p:nvSpPr>
        <p:spPr>
          <a:xfrm>
            <a:off x="10645197" y="20977795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C916EE77-24C7-4287-6695-DBCC3EC6FB49}"/>
              </a:ext>
            </a:extLst>
          </p:cNvPr>
          <p:cNvGrpSpPr/>
          <p:nvPr/>
        </p:nvGrpSpPr>
        <p:grpSpPr>
          <a:xfrm>
            <a:off x="10582048" y="21440635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9648C502-5872-9D99-9644-8E03D89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846BB7D6-2DAA-7A82-5B33-2CEBC247F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3648C880-1DBD-0506-05BA-7D8690FE6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DAF09C45-82C0-D18E-57F7-1B5B5F46F861}"/>
              </a:ext>
            </a:extLst>
          </p:cNvPr>
          <p:cNvSpPr txBox="1"/>
          <p:nvPr/>
        </p:nvSpPr>
        <p:spPr>
          <a:xfrm>
            <a:off x="10336927" y="21858982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70B69FDB-3C71-93E3-20FA-2E55A8D52E69}"/>
              </a:ext>
            </a:extLst>
          </p:cNvPr>
          <p:cNvSpPr/>
          <p:nvPr/>
        </p:nvSpPr>
        <p:spPr>
          <a:xfrm>
            <a:off x="8486682" y="21160995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DFB550A5-2087-5A18-1067-1A35D7B4A673}"/>
              </a:ext>
            </a:extLst>
          </p:cNvPr>
          <p:cNvSpPr txBox="1"/>
          <p:nvPr/>
        </p:nvSpPr>
        <p:spPr>
          <a:xfrm>
            <a:off x="8774792" y="20980924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4BA18617-D18D-2F3E-F5C4-DCAFF0A91E0F}"/>
              </a:ext>
            </a:extLst>
          </p:cNvPr>
          <p:cNvGrpSpPr/>
          <p:nvPr/>
        </p:nvGrpSpPr>
        <p:grpSpPr>
          <a:xfrm>
            <a:off x="8711643" y="21443764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01107640-AA72-77FE-0C56-08031CA21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A3535366-E10F-3082-30EB-BE71F8E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B93067C1-206C-5752-D5BB-86FDBDC79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27459DD2-F5B5-748D-B5BD-1E3AF0F8E3F3}"/>
              </a:ext>
            </a:extLst>
          </p:cNvPr>
          <p:cNvSpPr txBox="1"/>
          <p:nvPr/>
        </p:nvSpPr>
        <p:spPr>
          <a:xfrm>
            <a:off x="779238" y="22124295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275747DA-A83F-E12C-33D6-338A86DA61F3}"/>
              </a:ext>
            </a:extLst>
          </p:cNvPr>
          <p:cNvSpPr txBox="1"/>
          <p:nvPr/>
        </p:nvSpPr>
        <p:spPr>
          <a:xfrm>
            <a:off x="8444347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9D05206C-754D-CAE1-A5B1-6AAC566BE2EF}"/>
              </a:ext>
            </a:extLst>
          </p:cNvPr>
          <p:cNvSpPr txBox="1"/>
          <p:nvPr/>
        </p:nvSpPr>
        <p:spPr>
          <a:xfrm>
            <a:off x="12338349" y="21448263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A8CFB204-F674-890A-0851-13692EF6BBFF}"/>
              </a:ext>
            </a:extLst>
          </p:cNvPr>
          <p:cNvCxnSpPr>
            <a:cxnSpLocks/>
          </p:cNvCxnSpPr>
          <p:nvPr/>
        </p:nvCxnSpPr>
        <p:spPr>
          <a:xfrm flipV="1">
            <a:off x="8646829" y="201088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D42E36E0-565A-CAE0-CF6B-9242A80069C5}"/>
              </a:ext>
            </a:extLst>
          </p:cNvPr>
          <p:cNvSpPr txBox="1"/>
          <p:nvPr/>
        </p:nvSpPr>
        <p:spPr>
          <a:xfrm>
            <a:off x="8004865" y="201846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13812B-F498-8C82-ECEE-7242B622A1D4}"/>
              </a:ext>
            </a:extLst>
          </p:cNvPr>
          <p:cNvCxnSpPr>
            <a:cxnSpLocks/>
          </p:cNvCxnSpPr>
          <p:nvPr/>
        </p:nvCxnSpPr>
        <p:spPr>
          <a:xfrm flipV="1">
            <a:off x="11948008" y="163080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D39DC83F-97B7-C6C3-DE2F-C460FC895319}"/>
              </a:ext>
            </a:extLst>
          </p:cNvPr>
          <p:cNvCxnSpPr>
            <a:cxnSpLocks/>
          </p:cNvCxnSpPr>
          <p:nvPr/>
        </p:nvCxnSpPr>
        <p:spPr>
          <a:xfrm>
            <a:off x="11686509" y="163460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F6F1C36B-D0CD-D98D-AD5D-7BCE0C4D6EB2}"/>
              </a:ext>
            </a:extLst>
          </p:cNvPr>
          <p:cNvCxnSpPr>
            <a:cxnSpLocks/>
          </p:cNvCxnSpPr>
          <p:nvPr/>
        </p:nvCxnSpPr>
        <p:spPr>
          <a:xfrm flipV="1">
            <a:off x="11872927" y="17771187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C1EBB45F-DB3B-E125-A842-FAEDD99D1C27}"/>
              </a:ext>
            </a:extLst>
          </p:cNvPr>
          <p:cNvCxnSpPr>
            <a:cxnSpLocks/>
          </p:cNvCxnSpPr>
          <p:nvPr/>
        </p:nvCxnSpPr>
        <p:spPr>
          <a:xfrm>
            <a:off x="11586028" y="17717395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155546A7-3C6A-1049-4401-BC6A2DDF8B19}"/>
              </a:ext>
            </a:extLst>
          </p:cNvPr>
          <p:cNvCxnSpPr>
            <a:cxnSpLocks/>
          </p:cNvCxnSpPr>
          <p:nvPr/>
        </p:nvCxnSpPr>
        <p:spPr>
          <a:xfrm flipV="1">
            <a:off x="7188497" y="177879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346FC720-5894-824E-E716-1DB6E24E6A4E}"/>
              </a:ext>
            </a:extLst>
          </p:cNvPr>
          <p:cNvCxnSpPr>
            <a:cxnSpLocks/>
          </p:cNvCxnSpPr>
          <p:nvPr/>
        </p:nvCxnSpPr>
        <p:spPr>
          <a:xfrm>
            <a:off x="6937529" y="17742670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2412D0F4-9B86-4F93-27CA-ABC6605F09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42778" y="157452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B5772093-F85D-872D-639C-350E42241AF9}"/>
              </a:ext>
            </a:extLst>
          </p:cNvPr>
          <p:cNvSpPr txBox="1"/>
          <p:nvPr/>
        </p:nvSpPr>
        <p:spPr>
          <a:xfrm>
            <a:off x="5110022" y="157811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4CC0061E-4E83-2668-11A8-D07E47D9F7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631" y="18766681"/>
            <a:ext cx="876422" cy="619211"/>
          </a:xfrm>
          <a:prstGeom prst="rect">
            <a:avLst/>
          </a:prstGeom>
        </p:spPr>
      </p:pic>
      <p:pic>
        <p:nvPicPr>
          <p:cNvPr id="1181" name="Imagem 1180">
            <a:extLst>
              <a:ext uri="{FF2B5EF4-FFF2-40B4-BE49-F238E27FC236}">
                <a16:creationId xmlns:a16="http://schemas.microsoft.com/office/drawing/2014/main" id="{02D0FB70-40C7-CDB5-6106-C1C4FD04654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072" t="-153" r="19479" b="40453"/>
          <a:stretch/>
        </p:blipFill>
        <p:spPr>
          <a:xfrm>
            <a:off x="9088487" y="17254056"/>
            <a:ext cx="473382" cy="392417"/>
          </a:xfrm>
          <a:prstGeom prst="rect">
            <a:avLst/>
          </a:prstGeom>
        </p:spPr>
      </p:pic>
      <p:pic>
        <p:nvPicPr>
          <p:cNvPr id="1182" name="Imagem 1181">
            <a:extLst>
              <a:ext uri="{FF2B5EF4-FFF2-40B4-BE49-F238E27FC236}">
                <a16:creationId xmlns:a16="http://schemas.microsoft.com/office/drawing/2014/main" id="{55694C43-0BC8-6AE8-155E-3103863B55F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3904" r="6309"/>
          <a:stretch/>
        </p:blipFill>
        <p:spPr>
          <a:xfrm>
            <a:off x="9611584" y="17425507"/>
            <a:ext cx="580138" cy="171537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578BE8A1-0F73-A8E7-E189-627A588B4C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7853236" y="16528980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71F4F541-1CD6-2122-FE10-CAA9574D04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9909197" y="165549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C7DA0B6B-8D58-33CC-7917-4A1F3E670B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1979650" y="1657987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28223D15-CC1B-3D1F-3FA5-93359428A0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29030" y="19155990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4562968-599C-AA7E-DC4B-436FC4DB5841}"/>
              </a:ext>
            </a:extLst>
          </p:cNvPr>
          <p:cNvSpPr txBox="1"/>
          <p:nvPr/>
        </p:nvSpPr>
        <p:spPr>
          <a:xfrm>
            <a:off x="13781779" y="19619760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 Dedicated ou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C555DE89-D0EE-5A20-A66C-85D9ED43F89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14228084" y="18439893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60CFC1DF-A60D-FCEB-3704-858B3175F9BD}"/>
              </a:ext>
            </a:extLst>
          </p:cNvPr>
          <p:cNvSpPr txBox="1"/>
          <p:nvPr/>
        </p:nvSpPr>
        <p:spPr>
          <a:xfrm>
            <a:off x="13891788" y="18805241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748BB890-50FA-E354-D1A9-E6CFA44FEB2D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15485409" y="16826355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1D087EF8-77B9-3E91-B8CB-38BE6054D0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22404" y="17215887"/>
            <a:ext cx="658581" cy="50930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8C47C0DB-F721-8C70-200C-3E4891D35DB1}"/>
              </a:ext>
            </a:extLst>
          </p:cNvPr>
          <p:cNvGrpSpPr/>
          <p:nvPr/>
        </p:nvGrpSpPr>
        <p:grpSpPr>
          <a:xfrm>
            <a:off x="13668787" y="17532488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DC70009D-5A1F-C83A-F8DA-58238C6BD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C72417A8-431F-9189-E901-278D05D5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BC88D307-6914-581E-F6FF-7E1C6ABA9A4F}"/>
              </a:ext>
            </a:extLst>
          </p:cNvPr>
          <p:cNvSpPr/>
          <p:nvPr/>
        </p:nvSpPr>
        <p:spPr>
          <a:xfrm>
            <a:off x="14203845" y="17612858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3C83D94B-903F-AB44-BE5C-2A49E3B231ED}"/>
              </a:ext>
            </a:extLst>
          </p:cNvPr>
          <p:cNvSpPr/>
          <p:nvPr/>
        </p:nvSpPr>
        <p:spPr>
          <a:xfrm>
            <a:off x="14597126" y="16279171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45E8BDE4-918D-4F16-60DE-6F858F5C5C31}"/>
              </a:ext>
            </a:extLst>
          </p:cNvPr>
          <p:cNvSpPr/>
          <p:nvPr/>
        </p:nvSpPr>
        <p:spPr>
          <a:xfrm>
            <a:off x="14636095" y="17119102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8C0E66C-3946-9E87-C212-95A6A5A44518}"/>
              </a:ext>
            </a:extLst>
          </p:cNvPr>
          <p:cNvSpPr/>
          <p:nvPr/>
        </p:nvSpPr>
        <p:spPr>
          <a:xfrm>
            <a:off x="21421752" y="16693602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4D1111C-28E5-D4BC-9644-5087405AED81}"/>
              </a:ext>
            </a:extLst>
          </p:cNvPr>
          <p:cNvSpPr txBox="1">
            <a:spLocks/>
          </p:cNvSpPr>
          <p:nvPr/>
        </p:nvSpPr>
        <p:spPr>
          <a:xfrm>
            <a:off x="18297474" y="14464546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(Todos)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84B5F54-9E07-3270-6025-91FE0C848A83}"/>
              </a:ext>
            </a:extLst>
          </p:cNvPr>
          <p:cNvSpPr/>
          <p:nvPr/>
        </p:nvSpPr>
        <p:spPr>
          <a:xfrm>
            <a:off x="17649577" y="14655564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81EF36-827A-E374-7C67-BC8F58A5E986}"/>
              </a:ext>
            </a:extLst>
          </p:cNvPr>
          <p:cNvSpPr txBox="1"/>
          <p:nvPr/>
        </p:nvSpPr>
        <p:spPr>
          <a:xfrm>
            <a:off x="18936513" y="16948255"/>
            <a:ext cx="1274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Relacional/NoSQL</a:t>
            </a:r>
            <a:endParaRPr lang="pt-BR" sz="16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5C8AFC8-8443-0E39-15FF-A1FA82A54827}"/>
              </a:ext>
            </a:extLst>
          </p:cNvPr>
          <p:cNvSpPr/>
          <p:nvPr/>
        </p:nvSpPr>
        <p:spPr>
          <a:xfrm>
            <a:off x="18803002" y="19685129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A357A6-C8E1-F380-49A8-D1792A6F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2950" y="19693268"/>
            <a:ext cx="428590" cy="4767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E1418F-4FD6-4683-BED0-9DB45A557139}"/>
              </a:ext>
            </a:extLst>
          </p:cNvPr>
          <p:cNvSpPr txBox="1"/>
          <p:nvPr/>
        </p:nvSpPr>
        <p:spPr>
          <a:xfrm>
            <a:off x="18991080" y="19313041"/>
            <a:ext cx="1237524" cy="284695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39C1C43-5448-5D7E-60DC-2AF869991F86}"/>
              </a:ext>
            </a:extLst>
          </p:cNvPr>
          <p:cNvSpPr/>
          <p:nvPr/>
        </p:nvSpPr>
        <p:spPr>
          <a:xfrm>
            <a:off x="18644306" y="16803869"/>
            <a:ext cx="1927408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90D19-EEED-EEE3-B12A-1D1D27661B65}"/>
              </a:ext>
            </a:extLst>
          </p:cNvPr>
          <p:cNvSpPr txBox="1"/>
          <p:nvPr/>
        </p:nvSpPr>
        <p:spPr>
          <a:xfrm rot="5400000">
            <a:off x="19725989" y="18954555"/>
            <a:ext cx="1700792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>
                <a:latin typeface="Barlow" panose="00000500000000000000" pitchFamily="2" charset="0"/>
              </a:rPr>
              <a:t>AMBIENTE EXTERNO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F31EA3-2070-5937-1AA5-E42BC423635F}"/>
              </a:ext>
            </a:extLst>
          </p:cNvPr>
          <p:cNvSpPr txBox="1"/>
          <p:nvPr/>
        </p:nvSpPr>
        <p:spPr>
          <a:xfrm>
            <a:off x="19057883" y="20218372"/>
            <a:ext cx="1002301" cy="62325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Csv</a:t>
            </a:r>
            <a:endParaRPr lang="pt-BR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/>
              <a:cs typeface="Calibri" panose="020F0502020204030204"/>
            </a:endParaRPr>
          </a:p>
          <a:p>
            <a:pPr algn="ctr"/>
            <a:r>
              <a:rPr lang="pt-BR" sz="110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10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Json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531C241-5AB7-0C8C-8A00-2FF8FAC28561}"/>
              </a:ext>
            </a:extLst>
          </p:cNvPr>
          <p:cNvSpPr/>
          <p:nvPr/>
        </p:nvSpPr>
        <p:spPr>
          <a:xfrm>
            <a:off x="21331219" y="19548977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A4731D5-B11F-6A3B-9B0D-A019E8D31896}"/>
              </a:ext>
            </a:extLst>
          </p:cNvPr>
          <p:cNvSpPr/>
          <p:nvPr/>
        </p:nvSpPr>
        <p:spPr>
          <a:xfrm>
            <a:off x="23303178" y="1996336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9AEDCE7-3F83-D37C-D075-952928D040CC}"/>
              </a:ext>
            </a:extLst>
          </p:cNvPr>
          <p:cNvSpPr txBox="1"/>
          <p:nvPr/>
        </p:nvSpPr>
        <p:spPr>
          <a:xfrm>
            <a:off x="23660678" y="19818107"/>
            <a:ext cx="817538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8636739-1A1F-9C16-B228-6F93B37EF497}"/>
              </a:ext>
            </a:extLst>
          </p:cNvPr>
          <p:cNvSpPr txBox="1"/>
          <p:nvPr/>
        </p:nvSpPr>
        <p:spPr>
          <a:xfrm>
            <a:off x="21223513" y="19605705"/>
            <a:ext cx="2395388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Object Storage/Lakehouse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69FF493-5F87-3CB9-860A-0FAA462AE302}"/>
              </a:ext>
            </a:extLst>
          </p:cNvPr>
          <p:cNvSpPr/>
          <p:nvPr/>
        </p:nvSpPr>
        <p:spPr>
          <a:xfrm>
            <a:off x="25660095" y="19961919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4BEC24-0DDF-8741-6AA6-BCAD493F1FAF}"/>
              </a:ext>
            </a:extLst>
          </p:cNvPr>
          <p:cNvSpPr txBox="1"/>
          <p:nvPr/>
        </p:nvSpPr>
        <p:spPr>
          <a:xfrm>
            <a:off x="26109041" y="19806564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9785A0-D20F-7BA5-3B3E-628E8A1F3A58}"/>
              </a:ext>
            </a:extLst>
          </p:cNvPr>
          <p:cNvSpPr/>
          <p:nvPr/>
        </p:nvSpPr>
        <p:spPr>
          <a:xfrm>
            <a:off x="27920879" y="19921843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BCF1294-0BFC-8317-93EA-3BF33C9D0FC4}"/>
              </a:ext>
            </a:extLst>
          </p:cNvPr>
          <p:cNvSpPr txBox="1"/>
          <p:nvPr/>
        </p:nvSpPr>
        <p:spPr>
          <a:xfrm>
            <a:off x="28264790" y="19776588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150FF2AA-65D3-85C7-BF72-EE1BA92731C2}"/>
              </a:ext>
            </a:extLst>
          </p:cNvPr>
          <p:cNvSpPr/>
          <p:nvPr/>
        </p:nvSpPr>
        <p:spPr>
          <a:xfrm>
            <a:off x="18622732" y="16209240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(Fontes de dados)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F1B42CC2-0B0F-B54D-5B31-80AC0CA31DD2}"/>
              </a:ext>
            </a:extLst>
          </p:cNvPr>
          <p:cNvSpPr/>
          <p:nvPr/>
        </p:nvSpPr>
        <p:spPr>
          <a:xfrm>
            <a:off x="23392683" y="16687409"/>
            <a:ext cx="2498821" cy="72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  <a:p>
            <a:pPr algn="ctr"/>
            <a:r>
              <a:rPr lang="pt-BR" sz="1200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Padronização formato (delta )</a:t>
            </a:r>
            <a:endParaRPr lang="pt-BR" sz="1313" i="1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9491DE4-607E-8AB6-D627-107AB8D370E6}"/>
              </a:ext>
            </a:extLst>
          </p:cNvPr>
          <p:cNvSpPr/>
          <p:nvPr/>
        </p:nvSpPr>
        <p:spPr>
          <a:xfrm>
            <a:off x="25205444" y="16694430"/>
            <a:ext cx="2944155" cy="72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TRANSFORMACÃO</a:t>
            </a:r>
          </a:p>
          <a:p>
            <a:pPr algn="ctr"/>
            <a:r>
              <a:rPr lang="pt-BR" sz="1100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Qualidade/Enriquecimento</a:t>
            </a:r>
            <a:endParaRPr lang="pt-BR" sz="1313" i="1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C2E06A8-6126-0BA4-0E41-460322FBA71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0180620" y="17097484"/>
            <a:ext cx="12411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38F4A272-C06F-2E86-BED2-B9055F1327A2}"/>
              </a:ext>
            </a:extLst>
          </p:cNvPr>
          <p:cNvSpPr/>
          <p:nvPr/>
        </p:nvSpPr>
        <p:spPr>
          <a:xfrm>
            <a:off x="27481009" y="16692440"/>
            <a:ext cx="2636714" cy="72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ENTREGA</a:t>
            </a:r>
          </a:p>
          <a:p>
            <a:pPr algn="ctr"/>
            <a:r>
              <a:rPr lang="pt-BR" sz="1200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Modelagem Dim, Fact, OBTs</a:t>
            </a:r>
            <a:endParaRPr lang="pt-BR" sz="2250" dirty="0">
              <a:latin typeface="Barlow" panose="00000500000000000000" pitchFamily="2" charset="0"/>
            </a:endParaRP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C61EFEED-8FC4-5ADC-D322-3FCC3811E2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48110" y="18312849"/>
            <a:ext cx="563744" cy="545261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C363D200-BB3C-53DB-6124-18639E8827B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324" t="-2076"/>
          <a:stretch/>
        </p:blipFill>
        <p:spPr>
          <a:xfrm>
            <a:off x="19207767" y="17335802"/>
            <a:ext cx="576393" cy="862825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E466022D-72DA-B08D-EC54-429FABDCEBDD}"/>
              </a:ext>
            </a:extLst>
          </p:cNvPr>
          <p:cNvSpPr txBox="1"/>
          <p:nvPr/>
        </p:nvSpPr>
        <p:spPr>
          <a:xfrm>
            <a:off x="21638561" y="16541897"/>
            <a:ext cx="1925212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1C869BD3-A143-2901-7BE8-6D92B5BB7529}"/>
              </a:ext>
            </a:extLst>
          </p:cNvPr>
          <p:cNvSpPr/>
          <p:nvPr/>
        </p:nvSpPr>
        <p:spPr>
          <a:xfrm>
            <a:off x="24506284" y="1658494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1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4E9C8171-3516-C14F-7D4C-EB31C6870495}"/>
              </a:ext>
            </a:extLst>
          </p:cNvPr>
          <p:cNvSpPr/>
          <p:nvPr/>
        </p:nvSpPr>
        <p:spPr>
          <a:xfrm>
            <a:off x="26584902" y="1654966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2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6592443C-DCD6-B53D-DAD2-7149F82A7749}"/>
              </a:ext>
            </a:extLst>
          </p:cNvPr>
          <p:cNvSpPr/>
          <p:nvPr/>
        </p:nvSpPr>
        <p:spPr>
          <a:xfrm>
            <a:off x="28652617" y="16505792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3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531D15E5-2E94-3D44-C0A8-0A49F3CA54EA}"/>
              </a:ext>
            </a:extLst>
          </p:cNvPr>
          <p:cNvCxnSpPr>
            <a:cxnSpLocks/>
          </p:cNvCxnSpPr>
          <p:nvPr/>
        </p:nvCxnSpPr>
        <p:spPr>
          <a:xfrm>
            <a:off x="26854753" y="19006626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896793A-E28F-0D2D-6062-ADC891AAE610}"/>
              </a:ext>
            </a:extLst>
          </p:cNvPr>
          <p:cNvSpPr txBox="1"/>
          <p:nvPr/>
        </p:nvSpPr>
        <p:spPr>
          <a:xfrm>
            <a:off x="23825467" y="20184792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7" name="Imagem 106">
            <a:extLst>
              <a:ext uri="{FF2B5EF4-FFF2-40B4-BE49-F238E27FC236}">
                <a16:creationId xmlns:a16="http://schemas.microsoft.com/office/drawing/2014/main" id="{E2D7FF33-2DEE-E50B-C2B6-3F01FE0A6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50573" y="20479911"/>
            <a:ext cx="488446" cy="394288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C9516777-00E5-9300-BBFD-280432A94011}"/>
              </a:ext>
            </a:extLst>
          </p:cNvPr>
          <p:cNvSpPr txBox="1"/>
          <p:nvPr/>
        </p:nvSpPr>
        <p:spPr>
          <a:xfrm>
            <a:off x="26288046" y="20160439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/SiacWeb...</a:t>
            </a:r>
            <a:endParaRPr lang="pt-BR" sz="800" noProof="1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BF5C3574-6641-73D1-4959-A0EA6B8836C3}"/>
              </a:ext>
            </a:extLst>
          </p:cNvPr>
          <p:cNvCxnSpPr>
            <a:cxnSpLocks/>
          </p:cNvCxnSpPr>
          <p:nvPr/>
        </p:nvCxnSpPr>
        <p:spPr>
          <a:xfrm flipV="1">
            <a:off x="24823338" y="17552523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913144CE-96FA-44BD-90C8-BB087A5FD5C6}"/>
              </a:ext>
            </a:extLst>
          </p:cNvPr>
          <p:cNvSpPr txBox="1"/>
          <p:nvPr/>
        </p:nvSpPr>
        <p:spPr>
          <a:xfrm>
            <a:off x="28520078" y="20153530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11" name="Imagem 110">
            <a:extLst>
              <a:ext uri="{FF2B5EF4-FFF2-40B4-BE49-F238E27FC236}">
                <a16:creationId xmlns:a16="http://schemas.microsoft.com/office/drawing/2014/main" id="{CAD3E336-FDEA-370B-2345-90FF991463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10195" y="20491776"/>
            <a:ext cx="488446" cy="394288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CC1DC7FC-36DE-90F1-C9A0-AE72E0F295D6}"/>
              </a:ext>
            </a:extLst>
          </p:cNvPr>
          <p:cNvSpPr txBox="1"/>
          <p:nvPr/>
        </p:nvSpPr>
        <p:spPr>
          <a:xfrm>
            <a:off x="23235626" y="20923775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E74676B-986F-A085-86E2-4B0A49BFE923}"/>
              </a:ext>
            </a:extLst>
          </p:cNvPr>
          <p:cNvSpPr txBox="1"/>
          <p:nvPr/>
        </p:nvSpPr>
        <p:spPr>
          <a:xfrm>
            <a:off x="25584115" y="20943556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B5F046DA-B5D9-1BF8-A8B0-FFFE55711898}"/>
              </a:ext>
            </a:extLst>
          </p:cNvPr>
          <p:cNvSpPr txBox="1"/>
          <p:nvPr/>
        </p:nvSpPr>
        <p:spPr>
          <a:xfrm>
            <a:off x="27853233" y="20936431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213CAAC7-9220-FA92-AE2F-3CC112101894}"/>
              </a:ext>
            </a:extLst>
          </p:cNvPr>
          <p:cNvCxnSpPr>
            <a:cxnSpLocks/>
          </p:cNvCxnSpPr>
          <p:nvPr/>
        </p:nvCxnSpPr>
        <p:spPr>
          <a:xfrm>
            <a:off x="24561839" y="17590486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EA4EF445-CCCD-17AC-683F-F0CD4EAEDCE7}"/>
              </a:ext>
            </a:extLst>
          </p:cNvPr>
          <p:cNvSpPr/>
          <p:nvPr/>
        </p:nvSpPr>
        <p:spPr>
          <a:xfrm>
            <a:off x="21331218" y="18360381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1FF14F9-0C21-0B85-A0AB-E002E77658E0}"/>
              </a:ext>
            </a:extLst>
          </p:cNvPr>
          <p:cNvSpPr txBox="1"/>
          <p:nvPr/>
        </p:nvSpPr>
        <p:spPr>
          <a:xfrm>
            <a:off x="21471467" y="18434917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8" name="Imagem 117">
            <a:extLst>
              <a:ext uri="{FF2B5EF4-FFF2-40B4-BE49-F238E27FC236}">
                <a16:creationId xmlns:a16="http://schemas.microsoft.com/office/drawing/2014/main" id="{8B3144C5-42F3-0018-F14A-727831BF9AA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59810" y="20200764"/>
            <a:ext cx="299849" cy="294495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4BA21E50-997F-5829-CF06-2E2DA362020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22567" y="20200764"/>
            <a:ext cx="299849" cy="294495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0F5C3B67-BF26-1999-2E33-0A008F8F723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98718" y="20211291"/>
            <a:ext cx="299849" cy="294495"/>
          </a:xfrm>
          <a:prstGeom prst="rect">
            <a:avLst/>
          </a:prstGeom>
        </p:spPr>
      </p:pic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E0EB86F0-31D8-FB3A-1881-EBEB09F506C4}"/>
              </a:ext>
            </a:extLst>
          </p:cNvPr>
          <p:cNvCxnSpPr>
            <a:cxnSpLocks/>
          </p:cNvCxnSpPr>
          <p:nvPr/>
        </p:nvCxnSpPr>
        <p:spPr>
          <a:xfrm flipV="1">
            <a:off x="26855406" y="17552655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BA4BF30C-5B82-EDAC-9DA2-DE89F956EF1E}"/>
              </a:ext>
            </a:extLst>
          </p:cNvPr>
          <p:cNvCxnSpPr>
            <a:cxnSpLocks/>
          </p:cNvCxnSpPr>
          <p:nvPr/>
        </p:nvCxnSpPr>
        <p:spPr>
          <a:xfrm>
            <a:off x="26593907" y="17590618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D5F3F0A2-D40A-AD07-C5C7-A355AD668991}"/>
              </a:ext>
            </a:extLst>
          </p:cNvPr>
          <p:cNvCxnSpPr>
            <a:cxnSpLocks/>
          </p:cNvCxnSpPr>
          <p:nvPr/>
        </p:nvCxnSpPr>
        <p:spPr>
          <a:xfrm flipV="1">
            <a:off x="26519454" y="19027492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A362E0EC-9230-6E01-049B-73870CE80FE1}"/>
              </a:ext>
            </a:extLst>
          </p:cNvPr>
          <p:cNvSpPr/>
          <p:nvPr/>
        </p:nvSpPr>
        <p:spPr>
          <a:xfrm>
            <a:off x="30580426" y="19921843"/>
            <a:ext cx="1948138" cy="13502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5A9AE7ED-FBE9-BA06-81D9-CF4AE5DCC82A}"/>
              </a:ext>
            </a:extLst>
          </p:cNvPr>
          <p:cNvSpPr/>
          <p:nvPr/>
        </p:nvSpPr>
        <p:spPr>
          <a:xfrm>
            <a:off x="30580426" y="16675051"/>
            <a:ext cx="1944556" cy="2304318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56274679-0F7E-CC7D-0270-1C9380C3AFFB}"/>
              </a:ext>
            </a:extLst>
          </p:cNvPr>
          <p:cNvSpPr/>
          <p:nvPr/>
        </p:nvSpPr>
        <p:spPr>
          <a:xfrm>
            <a:off x="31406167" y="1654359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4</a:t>
            </a:r>
          </a:p>
        </p:txBody>
      </p:sp>
      <p:pic>
        <p:nvPicPr>
          <p:cNvPr id="150" name="Imagem 149">
            <a:extLst>
              <a:ext uri="{FF2B5EF4-FFF2-40B4-BE49-F238E27FC236}">
                <a16:creationId xmlns:a16="http://schemas.microsoft.com/office/drawing/2014/main" id="{8EFAA738-15B8-FFC1-21F4-6051B11440A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782" t="24833" r="52813" b="27606"/>
          <a:stretch/>
        </p:blipFill>
        <p:spPr>
          <a:xfrm>
            <a:off x="31798943" y="18315110"/>
            <a:ext cx="351588" cy="369640"/>
          </a:xfrm>
          <a:prstGeom prst="rect">
            <a:avLst/>
          </a:prstGeom>
        </p:spPr>
      </p:pic>
      <p:pic>
        <p:nvPicPr>
          <p:cNvPr id="152" name="Imagem 151">
            <a:extLst>
              <a:ext uri="{FF2B5EF4-FFF2-40B4-BE49-F238E27FC236}">
                <a16:creationId xmlns:a16="http://schemas.microsoft.com/office/drawing/2014/main" id="{001ED7BF-8C5D-1FDB-A68B-526912196FE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22854382" y="18409757"/>
            <a:ext cx="528793" cy="56961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18BACC27-3B77-29A3-871B-E51A25A590F4}"/>
              </a:ext>
            </a:extLst>
          </p:cNvPr>
          <p:cNvSpPr/>
          <p:nvPr/>
        </p:nvSpPr>
        <p:spPr>
          <a:xfrm>
            <a:off x="30574645" y="18082511"/>
            <a:ext cx="1967085" cy="2369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000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Data Science e ML</a:t>
            </a:r>
          </a:p>
        </p:txBody>
      </p: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92514F78-5553-9DAD-7D53-58C4094037EA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29522167" y="20596945"/>
            <a:ext cx="1058259" cy="76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138368A5-9C35-1237-3A57-C73EA5724446}"/>
              </a:ext>
            </a:extLst>
          </p:cNvPr>
          <p:cNvSpPr/>
          <p:nvPr/>
        </p:nvSpPr>
        <p:spPr>
          <a:xfrm>
            <a:off x="21314198" y="21900365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0C5097D6-10F2-843F-7455-665C38367704}"/>
              </a:ext>
            </a:extLst>
          </p:cNvPr>
          <p:cNvSpPr txBox="1"/>
          <p:nvPr/>
        </p:nvSpPr>
        <p:spPr>
          <a:xfrm>
            <a:off x="24366939" y="21747961"/>
            <a:ext cx="246061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FC309A21-2F8A-EB95-52DD-9641E39ED495}"/>
              </a:ext>
            </a:extLst>
          </p:cNvPr>
          <p:cNvSpPr/>
          <p:nvPr/>
        </p:nvSpPr>
        <p:spPr>
          <a:xfrm>
            <a:off x="21735285" y="22409433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CA7853FB-2AC5-EF14-2EF6-5742260E1A22}"/>
              </a:ext>
            </a:extLst>
          </p:cNvPr>
          <p:cNvSpPr txBox="1"/>
          <p:nvPr/>
        </p:nvSpPr>
        <p:spPr>
          <a:xfrm>
            <a:off x="22023395" y="22229362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3188289B-6FFD-73A7-9FF2-8AD45BA78589}"/>
              </a:ext>
            </a:extLst>
          </p:cNvPr>
          <p:cNvGrpSpPr/>
          <p:nvPr/>
        </p:nvGrpSpPr>
        <p:grpSpPr>
          <a:xfrm>
            <a:off x="21960246" y="22692202"/>
            <a:ext cx="1123385" cy="378193"/>
            <a:chOff x="8393995" y="23876267"/>
            <a:chExt cx="1749906" cy="633983"/>
          </a:xfrm>
        </p:grpSpPr>
        <p:pic>
          <p:nvPicPr>
            <p:cNvPr id="164" name="Imagem 163">
              <a:extLst>
                <a:ext uri="{FF2B5EF4-FFF2-40B4-BE49-F238E27FC236}">
                  <a16:creationId xmlns:a16="http://schemas.microsoft.com/office/drawing/2014/main" id="{52C07EE4-6D8E-A311-52F2-BEED21E0E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65" name="Imagem 164">
              <a:extLst>
                <a:ext uri="{FF2B5EF4-FFF2-40B4-BE49-F238E27FC236}">
                  <a16:creationId xmlns:a16="http://schemas.microsoft.com/office/drawing/2014/main" id="{E12CDB2E-46B4-E2C6-0D08-372EF91D5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A1982832-1F4B-9EFB-8350-638400658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20E17C0-7983-A7F4-FB71-7632CDC19C21}"/>
              </a:ext>
            </a:extLst>
          </p:cNvPr>
          <p:cNvSpPr txBox="1"/>
          <p:nvPr/>
        </p:nvSpPr>
        <p:spPr>
          <a:xfrm>
            <a:off x="21715125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9DDBEE1B-47CA-9A6B-C8F0-9E199527B04C}"/>
              </a:ext>
            </a:extLst>
          </p:cNvPr>
          <p:cNvSpPr/>
          <p:nvPr/>
        </p:nvSpPr>
        <p:spPr>
          <a:xfrm>
            <a:off x="23685033" y="22409433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42AEA144-85B5-4C37-EBAE-5F99FB9FE225}"/>
              </a:ext>
            </a:extLst>
          </p:cNvPr>
          <p:cNvSpPr txBox="1"/>
          <p:nvPr/>
        </p:nvSpPr>
        <p:spPr>
          <a:xfrm>
            <a:off x="23973143" y="22229362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SEBRAE/UF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804DE994-664D-3BBD-DE56-2B50E24CC493}"/>
              </a:ext>
            </a:extLst>
          </p:cNvPr>
          <p:cNvGrpSpPr/>
          <p:nvPr/>
        </p:nvGrpSpPr>
        <p:grpSpPr>
          <a:xfrm>
            <a:off x="23909994" y="22692202"/>
            <a:ext cx="1123385" cy="378193"/>
            <a:chOff x="8393995" y="23876267"/>
            <a:chExt cx="1749906" cy="633983"/>
          </a:xfrm>
        </p:grpSpPr>
        <p:pic>
          <p:nvPicPr>
            <p:cNvPr id="177" name="Imagem 176">
              <a:extLst>
                <a:ext uri="{FF2B5EF4-FFF2-40B4-BE49-F238E27FC236}">
                  <a16:creationId xmlns:a16="http://schemas.microsoft.com/office/drawing/2014/main" id="{03627044-5890-687E-5C22-DE0D4F4EF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78" name="Imagem 177">
              <a:extLst>
                <a:ext uri="{FF2B5EF4-FFF2-40B4-BE49-F238E27FC236}">
                  <a16:creationId xmlns:a16="http://schemas.microsoft.com/office/drawing/2014/main" id="{0EBF58CE-9FD7-EB29-37C9-13A1CFE6B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79" name="Imagem 178">
              <a:extLst>
                <a:ext uri="{FF2B5EF4-FFF2-40B4-BE49-F238E27FC236}">
                  <a16:creationId xmlns:a16="http://schemas.microsoft.com/office/drawing/2014/main" id="{FED23D3D-C0B9-EF56-8A4F-FB381966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27CE4218-ABB1-1C8C-C8B9-E83404FFBBEA}"/>
              </a:ext>
            </a:extLst>
          </p:cNvPr>
          <p:cNvSpPr txBox="1"/>
          <p:nvPr/>
        </p:nvSpPr>
        <p:spPr>
          <a:xfrm>
            <a:off x="23664873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49BD95AA-86A7-330B-FB2C-EA9200019012}"/>
              </a:ext>
            </a:extLst>
          </p:cNvPr>
          <p:cNvSpPr/>
          <p:nvPr/>
        </p:nvSpPr>
        <p:spPr>
          <a:xfrm>
            <a:off x="27396660" y="2237656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14981DF4-B6F2-F3FC-6821-F1D892CAC74F}"/>
              </a:ext>
            </a:extLst>
          </p:cNvPr>
          <p:cNvSpPr txBox="1"/>
          <p:nvPr/>
        </p:nvSpPr>
        <p:spPr>
          <a:xfrm>
            <a:off x="27684770" y="22196491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SEBRAE/UF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6D78A1B-3E46-FE06-975A-B56EFCC522F3}"/>
              </a:ext>
            </a:extLst>
          </p:cNvPr>
          <p:cNvGrpSpPr/>
          <p:nvPr/>
        </p:nvGrpSpPr>
        <p:grpSpPr>
          <a:xfrm>
            <a:off x="27621621" y="22659331"/>
            <a:ext cx="1123385" cy="378193"/>
            <a:chOff x="8393995" y="23876267"/>
            <a:chExt cx="1749906" cy="633983"/>
          </a:xfrm>
        </p:grpSpPr>
        <p:pic>
          <p:nvPicPr>
            <p:cNvPr id="185" name="Imagem 184">
              <a:extLst>
                <a:ext uri="{FF2B5EF4-FFF2-40B4-BE49-F238E27FC236}">
                  <a16:creationId xmlns:a16="http://schemas.microsoft.com/office/drawing/2014/main" id="{B0ACA93B-DDF2-1483-41A2-5F39323E7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86" name="Imagem 185">
              <a:extLst>
                <a:ext uri="{FF2B5EF4-FFF2-40B4-BE49-F238E27FC236}">
                  <a16:creationId xmlns:a16="http://schemas.microsoft.com/office/drawing/2014/main" id="{A1D0CC12-8DF8-EE7D-6785-5FE1B3011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87" name="Imagem 186">
              <a:extLst>
                <a:ext uri="{FF2B5EF4-FFF2-40B4-BE49-F238E27FC236}">
                  <a16:creationId xmlns:a16="http://schemas.microsoft.com/office/drawing/2014/main" id="{782E5F61-A9CA-5AF7-C08C-3C58E9135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81281C76-C474-4C2E-367F-952F3D3C9195}"/>
              </a:ext>
            </a:extLst>
          </p:cNvPr>
          <p:cNvSpPr txBox="1"/>
          <p:nvPr/>
        </p:nvSpPr>
        <p:spPr>
          <a:xfrm>
            <a:off x="27376500" y="23077678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Retângulo: Cantos Arredondados 188">
            <a:extLst>
              <a:ext uri="{FF2B5EF4-FFF2-40B4-BE49-F238E27FC236}">
                <a16:creationId xmlns:a16="http://schemas.microsoft.com/office/drawing/2014/main" id="{A176F275-4AF8-28A6-F291-8F0D4F0E0352}"/>
              </a:ext>
            </a:extLst>
          </p:cNvPr>
          <p:cNvSpPr/>
          <p:nvPr/>
        </p:nvSpPr>
        <p:spPr>
          <a:xfrm>
            <a:off x="25526255" y="2237969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83593076-BA30-A9B3-93AA-5E164F158C70}"/>
              </a:ext>
            </a:extLst>
          </p:cNvPr>
          <p:cNvSpPr txBox="1"/>
          <p:nvPr/>
        </p:nvSpPr>
        <p:spPr>
          <a:xfrm>
            <a:off x="25814365" y="22199620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SEBRAE/UF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4" name="Agrupar 1023">
            <a:extLst>
              <a:ext uri="{FF2B5EF4-FFF2-40B4-BE49-F238E27FC236}">
                <a16:creationId xmlns:a16="http://schemas.microsoft.com/office/drawing/2014/main" id="{DF27E50C-FED0-66ED-1871-F3E3A1A2DFC8}"/>
              </a:ext>
            </a:extLst>
          </p:cNvPr>
          <p:cNvGrpSpPr/>
          <p:nvPr/>
        </p:nvGrpSpPr>
        <p:grpSpPr>
          <a:xfrm>
            <a:off x="25751216" y="22662460"/>
            <a:ext cx="1123385" cy="378193"/>
            <a:chOff x="8393995" y="23876267"/>
            <a:chExt cx="1749906" cy="633983"/>
          </a:xfrm>
        </p:grpSpPr>
        <p:pic>
          <p:nvPicPr>
            <p:cNvPr id="1025" name="Imagem 1024">
              <a:extLst>
                <a:ext uri="{FF2B5EF4-FFF2-40B4-BE49-F238E27FC236}">
                  <a16:creationId xmlns:a16="http://schemas.microsoft.com/office/drawing/2014/main" id="{FB103852-6CA1-FBF7-977D-D13994C2C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026" name="Imagem 1025">
              <a:extLst>
                <a:ext uri="{FF2B5EF4-FFF2-40B4-BE49-F238E27FC236}">
                  <a16:creationId xmlns:a16="http://schemas.microsoft.com/office/drawing/2014/main" id="{B2A272A7-6183-D90D-CB87-72C87225B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027" name="Imagem 1026">
              <a:extLst>
                <a:ext uri="{FF2B5EF4-FFF2-40B4-BE49-F238E27FC236}">
                  <a16:creationId xmlns:a16="http://schemas.microsoft.com/office/drawing/2014/main" id="{A46B472B-5A18-207D-C67A-C9B07A6BE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028" name="CaixaDeTexto 1027">
            <a:extLst>
              <a:ext uri="{FF2B5EF4-FFF2-40B4-BE49-F238E27FC236}">
                <a16:creationId xmlns:a16="http://schemas.microsoft.com/office/drawing/2014/main" id="{31A63B1F-77E4-A385-2667-F7B5C6C72BFE}"/>
              </a:ext>
            </a:extLst>
          </p:cNvPr>
          <p:cNvSpPr txBox="1"/>
          <p:nvPr/>
        </p:nvSpPr>
        <p:spPr>
          <a:xfrm>
            <a:off x="25483920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bg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5069C01D-F98B-C461-4957-BEC1074842B2}"/>
              </a:ext>
            </a:extLst>
          </p:cNvPr>
          <p:cNvSpPr txBox="1"/>
          <p:nvPr/>
        </p:nvSpPr>
        <p:spPr>
          <a:xfrm>
            <a:off x="29377922" y="22666959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0" name="Conector de Seta Reta 1029">
            <a:extLst>
              <a:ext uri="{FF2B5EF4-FFF2-40B4-BE49-F238E27FC236}">
                <a16:creationId xmlns:a16="http://schemas.microsoft.com/office/drawing/2014/main" id="{5B6FD421-ACB3-19AA-709A-F437F0B3E4B8}"/>
              </a:ext>
            </a:extLst>
          </p:cNvPr>
          <p:cNvCxnSpPr>
            <a:cxnSpLocks/>
          </p:cNvCxnSpPr>
          <p:nvPr/>
        </p:nvCxnSpPr>
        <p:spPr>
          <a:xfrm flipV="1">
            <a:off x="25686402" y="21327587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2A066CE3-DAAA-F3B1-89D5-6F1811747CE6}"/>
              </a:ext>
            </a:extLst>
          </p:cNvPr>
          <p:cNvSpPr txBox="1"/>
          <p:nvPr/>
        </p:nvSpPr>
        <p:spPr>
          <a:xfrm>
            <a:off x="25010839" y="21410958"/>
            <a:ext cx="2857837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035" name="Conector de Seta Reta 1034">
            <a:extLst>
              <a:ext uri="{FF2B5EF4-FFF2-40B4-BE49-F238E27FC236}">
                <a16:creationId xmlns:a16="http://schemas.microsoft.com/office/drawing/2014/main" id="{A4C200E4-7680-F86A-18C3-6B511C7FF4D9}"/>
              </a:ext>
            </a:extLst>
          </p:cNvPr>
          <p:cNvCxnSpPr>
            <a:cxnSpLocks/>
          </p:cNvCxnSpPr>
          <p:nvPr/>
        </p:nvCxnSpPr>
        <p:spPr>
          <a:xfrm flipV="1">
            <a:off x="28987581" y="17526752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>
            <a:extLst>
              <a:ext uri="{FF2B5EF4-FFF2-40B4-BE49-F238E27FC236}">
                <a16:creationId xmlns:a16="http://schemas.microsoft.com/office/drawing/2014/main" id="{7F588DB0-EC91-D52B-DEDD-9C29B0D10451}"/>
              </a:ext>
            </a:extLst>
          </p:cNvPr>
          <p:cNvCxnSpPr>
            <a:cxnSpLocks/>
          </p:cNvCxnSpPr>
          <p:nvPr/>
        </p:nvCxnSpPr>
        <p:spPr>
          <a:xfrm>
            <a:off x="28726082" y="17564715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de Seta Reta 1036">
            <a:extLst>
              <a:ext uri="{FF2B5EF4-FFF2-40B4-BE49-F238E27FC236}">
                <a16:creationId xmlns:a16="http://schemas.microsoft.com/office/drawing/2014/main" id="{401057E3-B865-064B-F6C5-6D79E5B97881}"/>
              </a:ext>
            </a:extLst>
          </p:cNvPr>
          <p:cNvCxnSpPr>
            <a:cxnSpLocks/>
          </p:cNvCxnSpPr>
          <p:nvPr/>
        </p:nvCxnSpPr>
        <p:spPr>
          <a:xfrm flipV="1">
            <a:off x="28912500" y="18989883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>
            <a:extLst>
              <a:ext uri="{FF2B5EF4-FFF2-40B4-BE49-F238E27FC236}">
                <a16:creationId xmlns:a16="http://schemas.microsoft.com/office/drawing/2014/main" id="{34B6CE42-A448-4D66-66F3-E3A7185BA0E5}"/>
              </a:ext>
            </a:extLst>
          </p:cNvPr>
          <p:cNvCxnSpPr>
            <a:cxnSpLocks/>
          </p:cNvCxnSpPr>
          <p:nvPr/>
        </p:nvCxnSpPr>
        <p:spPr>
          <a:xfrm>
            <a:off x="28625601" y="18936091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ector de Seta Reta 1040">
            <a:extLst>
              <a:ext uri="{FF2B5EF4-FFF2-40B4-BE49-F238E27FC236}">
                <a16:creationId xmlns:a16="http://schemas.microsoft.com/office/drawing/2014/main" id="{3F56587A-6DB3-8DE6-5E48-F91A3C47F0BF}"/>
              </a:ext>
            </a:extLst>
          </p:cNvPr>
          <p:cNvCxnSpPr>
            <a:cxnSpLocks/>
          </p:cNvCxnSpPr>
          <p:nvPr/>
        </p:nvCxnSpPr>
        <p:spPr>
          <a:xfrm flipV="1">
            <a:off x="24228070" y="19006626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>
            <a:extLst>
              <a:ext uri="{FF2B5EF4-FFF2-40B4-BE49-F238E27FC236}">
                <a16:creationId xmlns:a16="http://schemas.microsoft.com/office/drawing/2014/main" id="{C56BC802-D2EC-C313-FE9B-A36D89B54A55}"/>
              </a:ext>
            </a:extLst>
          </p:cNvPr>
          <p:cNvCxnSpPr>
            <a:cxnSpLocks/>
          </p:cNvCxnSpPr>
          <p:nvPr/>
        </p:nvCxnSpPr>
        <p:spPr>
          <a:xfrm>
            <a:off x="23977102" y="18961366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Imagem 638">
            <a:extLst>
              <a:ext uri="{FF2B5EF4-FFF2-40B4-BE49-F238E27FC236}">
                <a16:creationId xmlns:a16="http://schemas.microsoft.com/office/drawing/2014/main" id="{E2007D6D-5DF6-2A38-D317-FCE943E5F5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4892809" y="17747676"/>
            <a:ext cx="1005888" cy="320212"/>
          </a:xfrm>
          <a:prstGeom prst="rect">
            <a:avLst/>
          </a:prstGeom>
        </p:spPr>
      </p:pic>
      <p:pic>
        <p:nvPicPr>
          <p:cNvPr id="1051" name="Imagem 638">
            <a:extLst>
              <a:ext uri="{FF2B5EF4-FFF2-40B4-BE49-F238E27FC236}">
                <a16:creationId xmlns:a16="http://schemas.microsoft.com/office/drawing/2014/main" id="{997474C4-D4D3-B3E7-B6C9-E8A3D17858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6948770" y="17773605"/>
            <a:ext cx="1005888" cy="320212"/>
          </a:xfrm>
          <a:prstGeom prst="rect">
            <a:avLst/>
          </a:prstGeom>
        </p:spPr>
      </p:pic>
      <p:pic>
        <p:nvPicPr>
          <p:cNvPr id="1055" name="Imagem 638">
            <a:extLst>
              <a:ext uri="{FF2B5EF4-FFF2-40B4-BE49-F238E27FC236}">
                <a16:creationId xmlns:a16="http://schemas.microsoft.com/office/drawing/2014/main" id="{120A0B03-C231-E9E4-4189-24F2885EE7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9019223" y="17798567"/>
            <a:ext cx="1005888" cy="320212"/>
          </a:xfrm>
          <a:prstGeom prst="rect">
            <a:avLst/>
          </a:prstGeom>
        </p:spPr>
      </p:pic>
      <p:sp>
        <p:nvSpPr>
          <p:cNvPr id="1057" name="CaixaDeTexto 1056">
            <a:extLst>
              <a:ext uri="{FF2B5EF4-FFF2-40B4-BE49-F238E27FC236}">
                <a16:creationId xmlns:a16="http://schemas.microsoft.com/office/drawing/2014/main" id="{9971F783-B82C-D603-B7A6-DCB4C663924D}"/>
              </a:ext>
            </a:extLst>
          </p:cNvPr>
          <p:cNvSpPr txBox="1"/>
          <p:nvPr/>
        </p:nvSpPr>
        <p:spPr>
          <a:xfrm>
            <a:off x="30572589" y="19949080"/>
            <a:ext cx="1995449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>
                <a:latin typeface="Barlow" panose="00000500000000000000" pitchFamily="2" charset="0"/>
              </a:rPr>
              <a:t>Modern Data Warehouses</a:t>
            </a:r>
          </a:p>
        </p:txBody>
      </p:sp>
      <p:pic>
        <p:nvPicPr>
          <p:cNvPr id="1058" name="Imagem 1057">
            <a:extLst>
              <a:ext uri="{FF2B5EF4-FFF2-40B4-BE49-F238E27FC236}">
                <a16:creationId xmlns:a16="http://schemas.microsoft.com/office/drawing/2014/main" id="{744D59CC-D24A-8075-8E96-24DFAC5AC24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31889180" y="19479047"/>
            <a:ext cx="327087" cy="270111"/>
          </a:xfrm>
          <a:prstGeom prst="rect">
            <a:avLst/>
          </a:prstGeom>
        </p:spPr>
      </p:pic>
      <p:sp>
        <p:nvSpPr>
          <p:cNvPr id="1059" name="CaixaDeTexto 1058">
            <a:extLst>
              <a:ext uri="{FF2B5EF4-FFF2-40B4-BE49-F238E27FC236}">
                <a16:creationId xmlns:a16="http://schemas.microsoft.com/office/drawing/2014/main" id="{6FF6D0B6-1868-375B-DEE1-B0E3B5A09D45}"/>
              </a:ext>
            </a:extLst>
          </p:cNvPr>
          <p:cNvSpPr txBox="1"/>
          <p:nvPr/>
        </p:nvSpPr>
        <p:spPr>
          <a:xfrm>
            <a:off x="30582355" y="19232147"/>
            <a:ext cx="1944554" cy="219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>
                <a:latin typeface="Barlow" panose="00000500000000000000" pitchFamily="2" charset="0"/>
              </a:rPr>
              <a:t>Query Engine /Cubos OLAP</a:t>
            </a:r>
          </a:p>
        </p:txBody>
      </p:sp>
      <p:cxnSp>
        <p:nvCxnSpPr>
          <p:cNvPr id="1060" name="Conector: Angulado 1059">
            <a:extLst>
              <a:ext uri="{FF2B5EF4-FFF2-40B4-BE49-F238E27FC236}">
                <a16:creationId xmlns:a16="http://schemas.microsoft.com/office/drawing/2014/main" id="{AB73E524-8D6D-EE21-2B10-444FECB1B2C3}"/>
              </a:ext>
            </a:extLst>
          </p:cNvPr>
          <p:cNvCxnSpPr>
            <a:cxnSpLocks/>
            <a:stCxn id="125" idx="3"/>
            <a:endCxn id="124" idx="3"/>
          </p:cNvCxnSpPr>
          <p:nvPr/>
        </p:nvCxnSpPr>
        <p:spPr>
          <a:xfrm>
            <a:off x="32524982" y="17827210"/>
            <a:ext cx="3582" cy="2769735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Imagem 1061">
            <a:extLst>
              <a:ext uri="{FF2B5EF4-FFF2-40B4-BE49-F238E27FC236}">
                <a16:creationId xmlns:a16="http://schemas.microsoft.com/office/drawing/2014/main" id="{1946BF6B-6B62-74FC-986F-C6F28688045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814775" y="18437519"/>
            <a:ext cx="658581" cy="509302"/>
          </a:xfrm>
          <a:prstGeom prst="rect">
            <a:avLst/>
          </a:prstGeom>
        </p:spPr>
      </p:pic>
      <p:pic>
        <p:nvPicPr>
          <p:cNvPr id="1066" name="Imagem 1065">
            <a:extLst>
              <a:ext uri="{FF2B5EF4-FFF2-40B4-BE49-F238E27FC236}">
                <a16:creationId xmlns:a16="http://schemas.microsoft.com/office/drawing/2014/main" id="{0F04A598-ABFC-F64A-601E-8722A017E3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900466" y="18658713"/>
            <a:ext cx="522237" cy="236934"/>
          </a:xfrm>
          <a:prstGeom prst="rect">
            <a:avLst/>
          </a:prstGeom>
        </p:spPr>
      </p:pic>
      <p:sp>
        <p:nvSpPr>
          <p:cNvPr id="1068" name="Retângulo 1067">
            <a:extLst>
              <a:ext uri="{FF2B5EF4-FFF2-40B4-BE49-F238E27FC236}">
                <a16:creationId xmlns:a16="http://schemas.microsoft.com/office/drawing/2014/main" id="{AAA67ADB-6E8F-7960-6602-8B4A4064D5A0}"/>
              </a:ext>
            </a:extLst>
          </p:cNvPr>
          <p:cNvSpPr/>
          <p:nvPr/>
        </p:nvSpPr>
        <p:spPr>
          <a:xfrm>
            <a:off x="33656504" y="19595234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</p:txBody>
      </p:sp>
      <p:pic>
        <p:nvPicPr>
          <p:cNvPr id="1075" name="Imagem 1074">
            <a:extLst>
              <a:ext uri="{FF2B5EF4-FFF2-40B4-BE49-F238E27FC236}">
                <a16:creationId xmlns:a16="http://schemas.microsoft.com/office/drawing/2014/main" id="{2692A5EF-6EE8-276E-A366-03997C78F54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0783" b="58865"/>
          <a:stretch/>
        </p:blipFill>
        <p:spPr>
          <a:xfrm>
            <a:off x="31623052" y="20409909"/>
            <a:ext cx="862153" cy="270214"/>
          </a:xfrm>
          <a:prstGeom prst="rect">
            <a:avLst/>
          </a:prstGeom>
        </p:spPr>
      </p:pic>
      <p:pic>
        <p:nvPicPr>
          <p:cNvPr id="1076" name="Imagem 1075">
            <a:extLst>
              <a:ext uri="{FF2B5EF4-FFF2-40B4-BE49-F238E27FC236}">
                <a16:creationId xmlns:a16="http://schemas.microsoft.com/office/drawing/2014/main" id="{C4D1C6B3-B971-08DC-559A-C6C279D57665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64718" r="55209"/>
          <a:stretch/>
        </p:blipFill>
        <p:spPr>
          <a:xfrm>
            <a:off x="31512861" y="20876174"/>
            <a:ext cx="910601" cy="268984"/>
          </a:xfrm>
          <a:prstGeom prst="rect">
            <a:avLst/>
          </a:prstGeom>
        </p:spPr>
      </p:pic>
      <p:pic>
        <p:nvPicPr>
          <p:cNvPr id="1078" name="Imagem 1077">
            <a:extLst>
              <a:ext uri="{FF2B5EF4-FFF2-40B4-BE49-F238E27FC236}">
                <a16:creationId xmlns:a16="http://schemas.microsoft.com/office/drawing/2014/main" id="{A05D44FF-2A6B-027D-F873-5F2A69BDCBF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r="55209" b="50609"/>
          <a:stretch/>
        </p:blipFill>
        <p:spPr>
          <a:xfrm>
            <a:off x="30703168" y="20807921"/>
            <a:ext cx="821606" cy="339748"/>
          </a:xfrm>
          <a:prstGeom prst="rect">
            <a:avLst/>
          </a:prstGeom>
        </p:spPr>
      </p:pic>
      <p:pic>
        <p:nvPicPr>
          <p:cNvPr id="1080" name="Imagem 1079">
            <a:extLst>
              <a:ext uri="{FF2B5EF4-FFF2-40B4-BE49-F238E27FC236}">
                <a16:creationId xmlns:a16="http://schemas.microsoft.com/office/drawing/2014/main" id="{9116618C-DAD4-B8D3-E0FC-B6AD799996B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0783" t="57377" r="10532" b="-738"/>
          <a:stretch/>
        </p:blipFill>
        <p:spPr>
          <a:xfrm>
            <a:off x="30648323" y="20371471"/>
            <a:ext cx="910601" cy="382752"/>
          </a:xfrm>
          <a:prstGeom prst="rect">
            <a:avLst/>
          </a:prstGeom>
        </p:spPr>
      </p:pic>
      <p:pic>
        <p:nvPicPr>
          <p:cNvPr id="1089" name="Imagem 1088">
            <a:extLst>
              <a:ext uri="{FF2B5EF4-FFF2-40B4-BE49-F238E27FC236}">
                <a16:creationId xmlns:a16="http://schemas.microsoft.com/office/drawing/2014/main" id="{517370F9-98FD-162C-3069-EA05BD3586A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439695" y="20473343"/>
            <a:ext cx="1096129" cy="310601"/>
          </a:xfrm>
          <a:prstGeom prst="rect">
            <a:avLst/>
          </a:prstGeom>
        </p:spPr>
      </p:pic>
      <p:pic>
        <p:nvPicPr>
          <p:cNvPr id="1091" name="Imagem 1090">
            <a:extLst>
              <a:ext uri="{FF2B5EF4-FFF2-40B4-BE49-F238E27FC236}">
                <a16:creationId xmlns:a16="http://schemas.microsoft.com/office/drawing/2014/main" id="{F6D3E811-7F64-E4D9-EB24-56B4B794F48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486724" y="20877104"/>
            <a:ext cx="934483" cy="315316"/>
          </a:xfrm>
          <a:prstGeom prst="rect">
            <a:avLst/>
          </a:prstGeom>
        </p:spPr>
      </p:pic>
      <p:pic>
        <p:nvPicPr>
          <p:cNvPr id="1093" name="Imagem 1092">
            <a:extLst>
              <a:ext uri="{FF2B5EF4-FFF2-40B4-BE49-F238E27FC236}">
                <a16:creationId xmlns:a16="http://schemas.microsoft.com/office/drawing/2014/main" id="{C2C8B3BD-ED7C-8787-23E2-21A8545E94C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25253" y="20003848"/>
            <a:ext cx="956616" cy="367073"/>
          </a:xfrm>
          <a:prstGeom prst="rect">
            <a:avLst/>
          </a:prstGeom>
        </p:spPr>
      </p:pic>
      <p:pic>
        <p:nvPicPr>
          <p:cNvPr id="1095" name="Imagem 1094">
            <a:extLst>
              <a:ext uri="{FF2B5EF4-FFF2-40B4-BE49-F238E27FC236}">
                <a16:creationId xmlns:a16="http://schemas.microsoft.com/office/drawing/2014/main" id="{800A9387-0EF6-51A3-069F-B49EB280213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71452" y="18604077"/>
            <a:ext cx="1153341" cy="201164"/>
          </a:xfrm>
          <a:prstGeom prst="rect">
            <a:avLst/>
          </a:prstGeom>
        </p:spPr>
      </p:pic>
      <p:pic>
        <p:nvPicPr>
          <p:cNvPr id="1101" name="Imagem 1100">
            <a:extLst>
              <a:ext uri="{FF2B5EF4-FFF2-40B4-BE49-F238E27FC236}">
                <a16:creationId xmlns:a16="http://schemas.microsoft.com/office/drawing/2014/main" id="{7BBD916C-D48F-F4E0-EB2F-F7A9663FD44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721616" y="17554173"/>
            <a:ext cx="444968" cy="140262"/>
          </a:xfrm>
          <a:prstGeom prst="rect">
            <a:avLst/>
          </a:prstGeom>
        </p:spPr>
      </p:pic>
      <p:pic>
        <p:nvPicPr>
          <p:cNvPr id="1104" name="Imagem 1103">
            <a:extLst>
              <a:ext uri="{FF2B5EF4-FFF2-40B4-BE49-F238E27FC236}">
                <a16:creationId xmlns:a16="http://schemas.microsoft.com/office/drawing/2014/main" id="{FF9AF8C9-46EC-3CC0-B53F-6B94E459714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1305081" y="17551935"/>
            <a:ext cx="624123" cy="165851"/>
          </a:xfrm>
          <a:prstGeom prst="rect">
            <a:avLst/>
          </a:prstGeom>
        </p:spPr>
      </p:pic>
      <p:pic>
        <p:nvPicPr>
          <p:cNvPr id="1106" name="Imagem 1105">
            <a:extLst>
              <a:ext uri="{FF2B5EF4-FFF2-40B4-BE49-F238E27FC236}">
                <a16:creationId xmlns:a16="http://schemas.microsoft.com/office/drawing/2014/main" id="{5A0CA8FC-96AA-BC74-C88F-A7D998A8A89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712999" y="17775937"/>
            <a:ext cx="417639" cy="154421"/>
          </a:xfrm>
          <a:prstGeom prst="rect">
            <a:avLst/>
          </a:prstGeom>
        </p:spPr>
      </p:pic>
      <p:pic>
        <p:nvPicPr>
          <p:cNvPr id="1110" name="Imagem 1109">
            <a:extLst>
              <a:ext uri="{FF2B5EF4-FFF2-40B4-BE49-F238E27FC236}">
                <a16:creationId xmlns:a16="http://schemas.microsoft.com/office/drawing/2014/main" id="{B5C778BD-DB9C-4BC4-40B1-920FF94D39D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352354" y="17774365"/>
            <a:ext cx="490279" cy="178420"/>
          </a:xfrm>
          <a:prstGeom prst="rect">
            <a:avLst/>
          </a:prstGeom>
        </p:spPr>
      </p:pic>
      <p:pic>
        <p:nvPicPr>
          <p:cNvPr id="1115" name="Imagem 1114">
            <a:extLst>
              <a:ext uri="{FF2B5EF4-FFF2-40B4-BE49-F238E27FC236}">
                <a16:creationId xmlns:a16="http://schemas.microsoft.com/office/drawing/2014/main" id="{82BF165D-9CD7-CFE7-FCF8-013BD887A90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970487" y="17815060"/>
            <a:ext cx="541389" cy="120607"/>
          </a:xfrm>
          <a:prstGeom prst="rect">
            <a:avLst/>
          </a:prstGeom>
        </p:spPr>
      </p:pic>
      <p:pic>
        <p:nvPicPr>
          <p:cNvPr id="1116" name="Imagem 1115">
            <a:extLst>
              <a:ext uri="{FF2B5EF4-FFF2-40B4-BE49-F238E27FC236}">
                <a16:creationId xmlns:a16="http://schemas.microsoft.com/office/drawing/2014/main" id="{604273D0-EF4D-5FE5-371C-076F8F6A16A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5682" t="26089" r="76957" b="30070"/>
          <a:stretch/>
        </p:blipFill>
        <p:spPr>
          <a:xfrm>
            <a:off x="32088617" y="17526752"/>
            <a:ext cx="278465" cy="234816"/>
          </a:xfrm>
          <a:prstGeom prst="rect">
            <a:avLst/>
          </a:prstGeom>
        </p:spPr>
      </p:pic>
      <p:pic>
        <p:nvPicPr>
          <p:cNvPr id="1119" name="Imagem 1118">
            <a:extLst>
              <a:ext uri="{FF2B5EF4-FFF2-40B4-BE49-F238E27FC236}">
                <a16:creationId xmlns:a16="http://schemas.microsoft.com/office/drawing/2014/main" id="{D89626E0-8FC5-F900-6EAA-875DCD07974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708555" y="19566297"/>
            <a:ext cx="488879" cy="188978"/>
          </a:xfrm>
          <a:prstGeom prst="rect">
            <a:avLst/>
          </a:prstGeom>
        </p:spPr>
      </p:pic>
      <p:cxnSp>
        <p:nvCxnSpPr>
          <p:cNvPr id="1160" name="Conector: Angulado 1159">
            <a:extLst>
              <a:ext uri="{FF2B5EF4-FFF2-40B4-BE49-F238E27FC236}">
                <a16:creationId xmlns:a16="http://schemas.microsoft.com/office/drawing/2014/main" id="{94124DC1-53F6-A457-038A-25988D2C41AE}"/>
              </a:ext>
            </a:extLst>
          </p:cNvPr>
          <p:cNvCxnSpPr>
            <a:cxnSpLocks/>
            <a:stCxn id="125" idx="3"/>
            <a:endCxn id="1117" idx="3"/>
          </p:cNvCxnSpPr>
          <p:nvPr/>
        </p:nvCxnSpPr>
        <p:spPr>
          <a:xfrm>
            <a:off x="32524982" y="17827210"/>
            <a:ext cx="33497" cy="1690099"/>
          </a:xfrm>
          <a:prstGeom prst="bentConnector3">
            <a:avLst>
              <a:gd name="adj1" fmla="val 697143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5" name="Imagem 1174">
            <a:extLst>
              <a:ext uri="{FF2B5EF4-FFF2-40B4-BE49-F238E27FC236}">
                <a16:creationId xmlns:a16="http://schemas.microsoft.com/office/drawing/2014/main" id="{8FA9D0DC-799D-FC93-4ECF-09A4C222B4E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809782" y="18380448"/>
            <a:ext cx="577504" cy="182593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7F230F09-B201-D11F-F661-3BB39DDB7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77151" y="20490542"/>
            <a:ext cx="488446" cy="394288"/>
          </a:xfrm>
          <a:prstGeom prst="rect">
            <a:avLst/>
          </a:prstGeom>
        </p:spPr>
      </p:pic>
      <p:pic>
        <p:nvPicPr>
          <p:cNvPr id="1090" name="Picture 2" descr="Resultado de imagem para Tensorflow Logo">
            <a:extLst>
              <a:ext uri="{FF2B5EF4-FFF2-40B4-BE49-F238E27FC236}">
                <a16:creationId xmlns:a16="http://schemas.microsoft.com/office/drawing/2014/main" id="{1FA8B56D-D875-18D7-D8A1-F958FF64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2034" y="18619047"/>
            <a:ext cx="452913" cy="3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Imagem 1093">
            <a:extLst>
              <a:ext uri="{FF2B5EF4-FFF2-40B4-BE49-F238E27FC236}">
                <a16:creationId xmlns:a16="http://schemas.microsoft.com/office/drawing/2014/main" id="{5DB0C2B8-21D5-2A7F-3745-EDD6DCD1774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4446773" y="18469574"/>
            <a:ext cx="1143160" cy="438211"/>
          </a:xfrm>
          <a:prstGeom prst="rect">
            <a:avLst/>
          </a:prstGeom>
        </p:spPr>
      </p:pic>
      <p:cxnSp>
        <p:nvCxnSpPr>
          <p:cNvPr id="1102" name="Conector de Seta Reta 1101">
            <a:extLst>
              <a:ext uri="{FF2B5EF4-FFF2-40B4-BE49-F238E27FC236}">
                <a16:creationId xmlns:a16="http://schemas.microsoft.com/office/drawing/2014/main" id="{5415F0A9-10C7-C252-A1CD-40DBE1851D00}"/>
              </a:ext>
            </a:extLst>
          </p:cNvPr>
          <p:cNvCxnSpPr>
            <a:cxnSpLocks/>
          </p:cNvCxnSpPr>
          <p:nvPr/>
        </p:nvCxnSpPr>
        <p:spPr>
          <a:xfrm flipH="1">
            <a:off x="29522167" y="19629226"/>
            <a:ext cx="1068753" cy="6577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CaixaDeTexto 1117">
            <a:extLst>
              <a:ext uri="{FF2B5EF4-FFF2-40B4-BE49-F238E27FC236}">
                <a16:creationId xmlns:a16="http://schemas.microsoft.com/office/drawing/2014/main" id="{8FA0C8D6-144A-F7BB-0DF1-E03987541CDA}"/>
              </a:ext>
            </a:extLst>
          </p:cNvPr>
          <p:cNvSpPr txBox="1"/>
          <p:nvPr/>
        </p:nvSpPr>
        <p:spPr>
          <a:xfrm>
            <a:off x="24150457" y="19146035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spark.read/write</a:t>
            </a:r>
          </a:p>
        </p:txBody>
      </p:sp>
      <p:sp>
        <p:nvSpPr>
          <p:cNvPr id="1123" name="CaixaDeTexto 1122">
            <a:extLst>
              <a:ext uri="{FF2B5EF4-FFF2-40B4-BE49-F238E27FC236}">
                <a16:creationId xmlns:a16="http://schemas.microsoft.com/office/drawing/2014/main" id="{F8B50B7E-F6B3-77F2-5296-D6E6BECEEDEF}"/>
              </a:ext>
            </a:extLst>
          </p:cNvPr>
          <p:cNvSpPr txBox="1"/>
          <p:nvPr/>
        </p:nvSpPr>
        <p:spPr>
          <a:xfrm>
            <a:off x="29457590" y="20339093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COPY INTO</a:t>
            </a:r>
          </a:p>
        </p:txBody>
      </p:sp>
      <p:cxnSp>
        <p:nvCxnSpPr>
          <p:cNvPr id="1125" name="Conector de Seta Reta 1124">
            <a:extLst>
              <a:ext uri="{FF2B5EF4-FFF2-40B4-BE49-F238E27FC236}">
                <a16:creationId xmlns:a16="http://schemas.microsoft.com/office/drawing/2014/main" id="{D91F7A45-E108-3D0C-A187-4B299B67F4D3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0224203" y="20410855"/>
            <a:ext cx="1107016" cy="1333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CaixaDeTexto 1167">
            <a:extLst>
              <a:ext uri="{FF2B5EF4-FFF2-40B4-BE49-F238E27FC236}">
                <a16:creationId xmlns:a16="http://schemas.microsoft.com/office/drawing/2014/main" id="{C23AD880-BAB1-2301-E67D-1B9EACCB7A34}"/>
              </a:ext>
            </a:extLst>
          </p:cNvPr>
          <p:cNvSpPr txBox="1"/>
          <p:nvPr/>
        </p:nvSpPr>
        <p:spPr>
          <a:xfrm>
            <a:off x="20302302" y="17127572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JDBC</a:t>
            </a:r>
          </a:p>
        </p:txBody>
      </p:sp>
      <p:sp>
        <p:nvSpPr>
          <p:cNvPr id="1170" name="CaixaDeTexto 1169">
            <a:extLst>
              <a:ext uri="{FF2B5EF4-FFF2-40B4-BE49-F238E27FC236}">
                <a16:creationId xmlns:a16="http://schemas.microsoft.com/office/drawing/2014/main" id="{83929F47-D628-6898-62D1-910B3489AECA}"/>
              </a:ext>
            </a:extLst>
          </p:cNvPr>
          <p:cNvSpPr txBox="1"/>
          <p:nvPr/>
        </p:nvSpPr>
        <p:spPr>
          <a:xfrm>
            <a:off x="20265209" y="20391741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MOUNT</a:t>
            </a:r>
          </a:p>
        </p:txBody>
      </p:sp>
      <p:sp>
        <p:nvSpPr>
          <p:cNvPr id="1176" name="CaixaDeTexto 1175">
            <a:extLst>
              <a:ext uri="{FF2B5EF4-FFF2-40B4-BE49-F238E27FC236}">
                <a16:creationId xmlns:a16="http://schemas.microsoft.com/office/drawing/2014/main" id="{CB4F3229-BB27-3A9E-8D2D-65A6562BC342}"/>
              </a:ext>
            </a:extLst>
          </p:cNvPr>
          <p:cNvSpPr txBox="1"/>
          <p:nvPr/>
        </p:nvSpPr>
        <p:spPr>
          <a:xfrm>
            <a:off x="29482401" y="19744185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QUERY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C240FA35-1729-AC18-83D2-B50B62607B8E}"/>
              </a:ext>
            </a:extLst>
          </p:cNvPr>
          <p:cNvSpPr/>
          <p:nvPr/>
        </p:nvSpPr>
        <p:spPr>
          <a:xfrm>
            <a:off x="30416431" y="16826264"/>
            <a:ext cx="2284985" cy="5483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CONSUMO</a:t>
            </a:r>
          </a:p>
          <a:p>
            <a:pPr algn="ctr"/>
            <a:r>
              <a:rPr lang="pt-BR" sz="1100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Análise de dados Machine Learming</a:t>
            </a:r>
            <a:endParaRPr lang="pt-BR" sz="2000" dirty="0">
              <a:latin typeface="Barlow" panose="00000500000000000000" pitchFamily="2" charset="0"/>
            </a:endParaRPr>
          </a:p>
        </p:txBody>
      </p:sp>
      <p:sp>
        <p:nvSpPr>
          <p:cNvPr id="1046" name="CaixaDeTexto 1045">
            <a:extLst>
              <a:ext uri="{FF2B5EF4-FFF2-40B4-BE49-F238E27FC236}">
                <a16:creationId xmlns:a16="http://schemas.microsoft.com/office/drawing/2014/main" id="{315B91F9-C0A4-A97C-73E6-C80603CBBF99}"/>
              </a:ext>
            </a:extLst>
          </p:cNvPr>
          <p:cNvSpPr txBox="1"/>
          <p:nvPr/>
        </p:nvSpPr>
        <p:spPr>
          <a:xfrm>
            <a:off x="32110663" y="19502142"/>
            <a:ext cx="459918" cy="207751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600" b="1" noProof="1">
                <a:solidFill>
                  <a:schemeClr val="accent1"/>
                </a:solidFill>
                <a:latin typeface="Barlow" panose="00000500000000000000" pitchFamily="2" charset="0"/>
                <a:ea typeface="Segoe UI Black"/>
                <a:cs typeface="Segoe UI"/>
              </a:rPr>
              <a:t>SSAS</a:t>
            </a:r>
            <a:endParaRPr lang="pt-BR" sz="900" b="1" noProof="1">
              <a:solidFill>
                <a:schemeClr val="accent1"/>
              </a:solidFill>
              <a:latin typeface="Barlow" panose="00000500000000000000" pitchFamily="2" charset="0"/>
              <a:ea typeface="Segoe UI Black"/>
              <a:cs typeface="Segoe UI"/>
            </a:endParaRPr>
          </a:p>
        </p:txBody>
      </p:sp>
      <p:pic>
        <p:nvPicPr>
          <p:cNvPr id="1049" name="Picture 4" descr="Altinity — The Enterprise Guide to ClickHouse">
            <a:extLst>
              <a:ext uri="{FF2B5EF4-FFF2-40B4-BE49-F238E27FC236}">
                <a16:creationId xmlns:a16="http://schemas.microsoft.com/office/drawing/2014/main" id="{AEBEB9D9-41B5-C490-2500-016E5BB8A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629" y="19503078"/>
            <a:ext cx="373267" cy="23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6" descr="Cloud Composer で Airflow 環境を立ち上げて、GCS から BigQuery へのデータロードを実行してみた ...">
            <a:extLst>
              <a:ext uri="{FF2B5EF4-FFF2-40B4-BE49-F238E27FC236}">
                <a16:creationId xmlns:a16="http://schemas.microsoft.com/office/drawing/2014/main" id="{304E67E0-3785-B0AD-44B5-0A742E501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18344" r="7923" b="17507"/>
          <a:stretch/>
        </p:blipFill>
        <p:spPr bwMode="auto">
          <a:xfrm>
            <a:off x="22636356" y="16985305"/>
            <a:ext cx="797238" cy="3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8" descr="Next Pathway - About">
            <a:extLst>
              <a:ext uri="{FF2B5EF4-FFF2-40B4-BE49-F238E27FC236}">
                <a16:creationId xmlns:a16="http://schemas.microsoft.com/office/drawing/2014/main" id="{B7814010-2062-6D61-8B30-178C5CDC1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7" t="11725" r="14683" b="14910"/>
          <a:stretch/>
        </p:blipFill>
        <p:spPr bwMode="auto">
          <a:xfrm>
            <a:off x="21538270" y="16974590"/>
            <a:ext cx="1029543" cy="3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CaixaDeTexto 1083">
            <a:extLst>
              <a:ext uri="{FF2B5EF4-FFF2-40B4-BE49-F238E27FC236}">
                <a16:creationId xmlns:a16="http://schemas.microsoft.com/office/drawing/2014/main" id="{B510BD18-16C1-4634-9F8A-FF3FF6E3F2A5}"/>
              </a:ext>
            </a:extLst>
          </p:cNvPr>
          <p:cNvSpPr txBox="1"/>
          <p:nvPr/>
        </p:nvSpPr>
        <p:spPr>
          <a:xfrm>
            <a:off x="32123812" y="18931479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1673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7FF9-1319-63AF-2F2F-5C7BC03C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E7EF6904-1F0C-4469-828D-99F798D7E67E}"/>
              </a:ext>
            </a:extLst>
          </p:cNvPr>
          <p:cNvSpPr/>
          <p:nvPr/>
        </p:nvSpPr>
        <p:spPr>
          <a:xfrm>
            <a:off x="10559358" y="17551006"/>
            <a:ext cx="897948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DCD66B0-5F61-887A-7929-C8BD894F09A8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A5B2A4-0724-4831-2BD5-024EFEB5A135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E6D0F7-0EBA-8A56-4A12-AB8B22C78C26}"/>
              </a:ext>
            </a:extLst>
          </p:cNvPr>
          <p:cNvSpPr txBox="1"/>
          <p:nvPr/>
        </p:nvSpPr>
        <p:spPr>
          <a:xfrm>
            <a:off x="7358455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1D075F9-7DCE-EC10-B239-1A8AD7015B0E}"/>
              </a:ext>
            </a:extLst>
          </p:cNvPr>
          <p:cNvSpPr/>
          <p:nvPr/>
        </p:nvSpPr>
        <p:spPr>
          <a:xfrm>
            <a:off x="7568167" y="20757708"/>
            <a:ext cx="1245744" cy="1440336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4D467F8-623D-5AF5-5801-642AF9C2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96" y="20842034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B0AA1E-435E-7261-F1D1-FCD31DA70ADD}"/>
              </a:ext>
            </a:extLst>
          </p:cNvPr>
          <p:cNvSpPr txBox="1"/>
          <p:nvPr/>
        </p:nvSpPr>
        <p:spPr>
          <a:xfrm>
            <a:off x="7516800" y="20429305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8F47D02-671C-A699-6C7C-F9118153AC09}"/>
              </a:ext>
            </a:extLst>
          </p:cNvPr>
          <p:cNvSpPr/>
          <p:nvPr/>
        </p:nvSpPr>
        <p:spPr>
          <a:xfrm>
            <a:off x="7275175" y="17680203"/>
            <a:ext cx="1820645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A049A9-A4D5-B1BE-7629-612036C6FBC6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B4FA38-E0A1-A307-C90E-E2DA5B733A85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74DAFE-18C6-91C0-256F-F792D0B6EBA1}"/>
              </a:ext>
            </a:extLst>
          </p:cNvPr>
          <p:cNvSpPr txBox="1"/>
          <p:nvPr/>
        </p:nvSpPr>
        <p:spPr>
          <a:xfrm>
            <a:off x="7689888" y="21464024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0CABF52-F2B4-9B73-94F2-D0E58B16110C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021E853-2BC0-B8E8-18C8-4E0AB53D940C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49CB06C-F332-CADF-F65F-08614303C1F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60A76C4-AAA4-26B4-A6F7-E7F90C5C099F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855291-C240-65CB-11B7-FA8404400D71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E3BCE4-AAB3-B920-A6D4-81270BE2B62D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EC2C337-6E42-30D1-A4E4-37647E7441CA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AE6D75-AC9F-420E-F7B0-0E83725EB86B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D0F0E33-7CAB-3118-001D-A0F0A0DF30F0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2D529C-8566-2EB0-8942-979B19CA68AC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C635E36-E7CC-3DD2-C1BC-0B6C50E89FE5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718AC38-C2E0-E82E-F1B8-6A226DC0D8CF}"/>
              </a:ext>
            </a:extLst>
          </p:cNvPr>
          <p:cNvSpPr/>
          <p:nvPr/>
        </p:nvSpPr>
        <p:spPr>
          <a:xfrm>
            <a:off x="11650514" y="2730814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2EC5002-B55E-3AC5-A2FF-D0546227C345}"/>
              </a:ext>
            </a:extLst>
          </p:cNvPr>
          <p:cNvSpPr/>
          <p:nvPr/>
        </p:nvSpPr>
        <p:spPr>
          <a:xfrm>
            <a:off x="11945305" y="28589426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311530-2976-43C7-509C-CA854980D9E1}"/>
              </a:ext>
            </a:extLst>
          </p:cNvPr>
          <p:cNvSpPr/>
          <p:nvPr/>
        </p:nvSpPr>
        <p:spPr>
          <a:xfrm>
            <a:off x="12379857" y="2923915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D64FC66-C092-D031-2E8C-1B34CF9B071B}"/>
              </a:ext>
            </a:extLst>
          </p:cNvPr>
          <p:cNvSpPr txBox="1"/>
          <p:nvPr/>
        </p:nvSpPr>
        <p:spPr>
          <a:xfrm>
            <a:off x="13242512" y="29106271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4753D9-5C9B-D0EE-C8A6-9053702EB836}"/>
              </a:ext>
            </a:extLst>
          </p:cNvPr>
          <p:cNvSpPr txBox="1"/>
          <p:nvPr/>
        </p:nvSpPr>
        <p:spPr>
          <a:xfrm>
            <a:off x="12568164" y="2863533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F12E4662-45A9-F0F5-6105-8A160C4F9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29409314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1BB2E742-8F9B-4D2E-76D9-1412D5B3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29594871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0506DD7-4F50-8F59-E3FD-DCDE3ED2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42" y="29419097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B1AC0F4-B689-7AC9-C0A2-F9A188438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29518058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381AB30-2E8D-FA42-E4EF-4E599053CFEE}"/>
              </a:ext>
            </a:extLst>
          </p:cNvPr>
          <p:cNvSpPr/>
          <p:nvPr/>
        </p:nvSpPr>
        <p:spPr>
          <a:xfrm>
            <a:off x="12379857" y="30228788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B99563F-A973-C710-C83C-3F1BF721975E}"/>
              </a:ext>
            </a:extLst>
          </p:cNvPr>
          <p:cNvSpPr txBox="1"/>
          <p:nvPr/>
        </p:nvSpPr>
        <p:spPr>
          <a:xfrm>
            <a:off x="13242516" y="30095903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002F6DEE-FE12-06F9-9A0D-6F69B6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30398946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8C4F23AB-BE44-65A6-C09B-9D5B9218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30584502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44DD6557-3C10-1F46-EC3C-18DCC24F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39" y="30408729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C723443-B2DE-FD86-87E2-E7B0DC6F9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30507690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67F8E17-22EA-15D0-3C56-EC5FD6DBC427}"/>
              </a:ext>
            </a:extLst>
          </p:cNvPr>
          <p:cNvSpPr/>
          <p:nvPr/>
        </p:nvSpPr>
        <p:spPr>
          <a:xfrm>
            <a:off x="12404597" y="31218420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9F25C1-475A-881E-8DAE-347307048F93}"/>
              </a:ext>
            </a:extLst>
          </p:cNvPr>
          <p:cNvSpPr txBox="1"/>
          <p:nvPr/>
        </p:nvSpPr>
        <p:spPr>
          <a:xfrm>
            <a:off x="13267254" y="31085535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173E185C-B8DB-669F-9F82-A7D4F866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842" y="31388578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9B4B5EE3-65DC-7993-31DE-09D0C664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804" y="31574134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B6C3600-77A3-B359-98D8-9149AB8D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411" y="31398361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3168899D-4291-3EB9-518C-1445D20CD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3632" y="31497322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814A32B1-DEBE-9FFA-4926-FAAD7C6D0FFF}"/>
              </a:ext>
            </a:extLst>
          </p:cNvPr>
          <p:cNvSpPr/>
          <p:nvPr/>
        </p:nvSpPr>
        <p:spPr>
          <a:xfrm>
            <a:off x="11945305" y="32522416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B9D86A-E078-7B6F-9C1C-4BBE3E0E5228}"/>
              </a:ext>
            </a:extLst>
          </p:cNvPr>
          <p:cNvSpPr txBox="1"/>
          <p:nvPr/>
        </p:nvSpPr>
        <p:spPr>
          <a:xfrm>
            <a:off x="12568163" y="32506870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0EADAE2F-41E6-0548-0DF5-5AD1051C6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3389" y="32792064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5F0344F-547D-39FD-3181-77795F25F423}"/>
              </a:ext>
            </a:extLst>
          </p:cNvPr>
          <p:cNvSpPr txBox="1"/>
          <p:nvPr/>
        </p:nvSpPr>
        <p:spPr>
          <a:xfrm>
            <a:off x="11919343" y="33520058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5357566-3FA3-1710-36EF-944CB1A0575F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15CF22F5-65F7-75BB-FA08-D12B9D033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2292" y="29104370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D8180EDF-9A85-4112-32F1-71D25A701A07}"/>
              </a:ext>
            </a:extLst>
          </p:cNvPr>
          <p:cNvSpPr txBox="1"/>
          <p:nvPr/>
        </p:nvSpPr>
        <p:spPr>
          <a:xfrm>
            <a:off x="9407349" y="18297239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ea typeface="Segoe UI Black"/>
                <a:cs typeface="Shruti" panose="020B0502040204020203" pitchFamily="34" charset="0"/>
              </a:defRPr>
            </a:lvl1pPr>
          </a:lstStyle>
          <a:p>
            <a:r>
              <a:rPr lang="pt-BR" b="1" noProof="1"/>
              <a:t>Conectores</a:t>
            </a:r>
          </a:p>
          <a:p>
            <a:r>
              <a:rPr lang="pt-BR" b="1" noProof="1"/>
              <a:t>Drivers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DA823E5-34A8-F73E-DA73-E50DF057D11F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019E812B-9E5A-EC59-C8C2-DF92659276AA}"/>
              </a:ext>
            </a:extLst>
          </p:cNvPr>
          <p:cNvSpPr/>
          <p:nvPr/>
        </p:nvSpPr>
        <p:spPr>
          <a:xfrm>
            <a:off x="7539292" y="28677437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087B0AC4-1522-F55B-7D5B-4B9E426BFB97}"/>
              </a:ext>
            </a:extLst>
          </p:cNvPr>
          <p:cNvSpPr/>
          <p:nvPr/>
        </p:nvSpPr>
        <p:spPr>
          <a:xfrm>
            <a:off x="7801902" y="29412678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F9E5424-903F-4AD9-8A34-230D74C578E2}"/>
              </a:ext>
            </a:extLst>
          </p:cNvPr>
          <p:cNvSpPr txBox="1"/>
          <p:nvPr/>
        </p:nvSpPr>
        <p:spPr>
          <a:xfrm>
            <a:off x="8342923" y="29255052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35B0059-5A8D-2206-953F-50B25119C558}"/>
              </a:ext>
            </a:extLst>
          </p:cNvPr>
          <p:cNvSpPr txBox="1"/>
          <p:nvPr/>
        </p:nvSpPr>
        <p:spPr>
          <a:xfrm>
            <a:off x="8085458" y="2883607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DF3BEDBB-1999-052D-C88A-4D970D798289}"/>
              </a:ext>
            </a:extLst>
          </p:cNvPr>
          <p:cNvSpPr/>
          <p:nvPr/>
        </p:nvSpPr>
        <p:spPr>
          <a:xfrm>
            <a:off x="7801904" y="31033197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34E269E-5DCA-B769-2E79-DB8DB6FC73EA}"/>
              </a:ext>
            </a:extLst>
          </p:cNvPr>
          <p:cNvSpPr txBox="1"/>
          <p:nvPr/>
        </p:nvSpPr>
        <p:spPr>
          <a:xfrm>
            <a:off x="8454260" y="30850833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6840EC2-7DFE-2FA1-08A8-EF84693017E4}"/>
              </a:ext>
            </a:extLst>
          </p:cNvPr>
          <p:cNvSpPr/>
          <p:nvPr/>
        </p:nvSpPr>
        <p:spPr>
          <a:xfrm>
            <a:off x="7863748" y="32270239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00BC9ED-5248-48CB-3112-7C1A2BDD730D}"/>
              </a:ext>
            </a:extLst>
          </p:cNvPr>
          <p:cNvSpPr txBox="1"/>
          <p:nvPr/>
        </p:nvSpPr>
        <p:spPr>
          <a:xfrm>
            <a:off x="8609686" y="32124984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DDAB9EF6-7ADD-481E-BC25-B4999C4E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654" y="29783362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9ADF8134-0DD3-FA52-73B2-CAFE8D6C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58" y="29780169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AA879C88-11EA-4975-3BD1-88B760583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5990" y="29902276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52ADA001-9B9C-093A-DD79-F63C84DCDBD2}"/>
              </a:ext>
            </a:extLst>
          </p:cNvPr>
          <p:cNvSpPr txBox="1"/>
          <p:nvPr/>
        </p:nvSpPr>
        <p:spPr>
          <a:xfrm>
            <a:off x="7796727" y="298962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7AAB9B-1587-2227-FC77-95D05544F12B}"/>
              </a:ext>
            </a:extLst>
          </p:cNvPr>
          <p:cNvSpPr txBox="1"/>
          <p:nvPr/>
        </p:nvSpPr>
        <p:spPr>
          <a:xfrm>
            <a:off x="9630133" y="2963767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AAEA5F6-143C-8E67-C53C-5B64159A4483}"/>
              </a:ext>
            </a:extLst>
          </p:cNvPr>
          <p:cNvCxnSpPr>
            <a:cxnSpLocks/>
          </p:cNvCxnSpPr>
          <p:nvPr/>
        </p:nvCxnSpPr>
        <p:spPr>
          <a:xfrm>
            <a:off x="9349874" y="2996420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C5103B99-D25B-B536-20EB-0ABD25B3B0CC}"/>
              </a:ext>
            </a:extLst>
          </p:cNvPr>
          <p:cNvCxnSpPr>
            <a:cxnSpLocks/>
          </p:cNvCxnSpPr>
          <p:nvPr/>
        </p:nvCxnSpPr>
        <p:spPr>
          <a:xfrm>
            <a:off x="10497011" y="29282530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7CE5A875-F438-8078-6582-57D76E5B76F7}"/>
              </a:ext>
            </a:extLst>
          </p:cNvPr>
          <p:cNvCxnSpPr>
            <a:cxnSpLocks/>
          </p:cNvCxnSpPr>
          <p:nvPr/>
        </p:nvCxnSpPr>
        <p:spPr>
          <a:xfrm>
            <a:off x="10388231" y="31858836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D913FE55-D6F8-C373-5AE2-987073C03ABD}"/>
              </a:ext>
            </a:extLst>
          </p:cNvPr>
          <p:cNvCxnSpPr>
            <a:cxnSpLocks/>
          </p:cNvCxnSpPr>
          <p:nvPr/>
        </p:nvCxnSpPr>
        <p:spPr>
          <a:xfrm>
            <a:off x="10312864" y="30018428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954AF006-DD67-EFFA-25EE-28EB457CC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48" y="29152665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3A05F81F-AD9F-A099-6B6D-BE0D7E756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4523" y="31707663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24F835F6-EE31-85BE-E060-2894006B47B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487577" y="30217319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99050F9-DC59-F1E2-699A-AED4249AEE6C}"/>
              </a:ext>
            </a:extLst>
          </p:cNvPr>
          <p:cNvSpPr txBox="1"/>
          <p:nvPr/>
        </p:nvSpPr>
        <p:spPr>
          <a:xfrm>
            <a:off x="7796722" y="3013128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0CB7C980-1BC7-2BB2-8372-CECA64F0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135" y="31218329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B9A657E4-CE52-3749-AE36-8A1552280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439" y="31215136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9FC492FC-843A-5966-AA82-053FCEA66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472" y="31337243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17295AF-35EE-8B2C-66B6-B7DAFFE1AE49}"/>
              </a:ext>
            </a:extLst>
          </p:cNvPr>
          <p:cNvSpPr txBox="1"/>
          <p:nvPr/>
        </p:nvSpPr>
        <p:spPr>
          <a:xfrm>
            <a:off x="7846209" y="313312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4EDB4275-B79D-9EBD-E488-AE1DE31F7DB0}"/>
              </a:ext>
            </a:extLst>
          </p:cNvPr>
          <p:cNvSpPr txBox="1"/>
          <p:nvPr/>
        </p:nvSpPr>
        <p:spPr>
          <a:xfrm>
            <a:off x="9679614" y="310726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BB7BED91-3BD2-F51E-A738-4D3BFDF8A9F7}"/>
              </a:ext>
            </a:extLst>
          </p:cNvPr>
          <p:cNvCxnSpPr>
            <a:cxnSpLocks/>
          </p:cNvCxnSpPr>
          <p:nvPr/>
        </p:nvCxnSpPr>
        <p:spPr>
          <a:xfrm>
            <a:off x="9399355" y="313991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892E0DC6-1D96-AAA6-10F7-D3DAE6BA27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537059" y="31652285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9938291-3353-BDD2-93CF-EE5B7CB4791E}"/>
              </a:ext>
            </a:extLst>
          </p:cNvPr>
          <p:cNvSpPr txBox="1"/>
          <p:nvPr/>
        </p:nvSpPr>
        <p:spPr>
          <a:xfrm>
            <a:off x="7846204" y="315662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024ECC95-663C-442E-9246-72AE48D16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358" y="32492480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0D12C861-0F06-9FB4-0F48-950BB171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662" y="32489288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02A28873-8820-D0D1-9CD1-873BCD11C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9694" y="32611395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48C1E4F-09FA-234D-5D46-3F74363172F2}"/>
              </a:ext>
            </a:extLst>
          </p:cNvPr>
          <p:cNvSpPr txBox="1"/>
          <p:nvPr/>
        </p:nvSpPr>
        <p:spPr>
          <a:xfrm>
            <a:off x="7920431" y="32605370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29330DC5-40A7-61A6-41EC-7A83FD657C23}"/>
              </a:ext>
            </a:extLst>
          </p:cNvPr>
          <p:cNvSpPr txBox="1"/>
          <p:nvPr/>
        </p:nvSpPr>
        <p:spPr>
          <a:xfrm>
            <a:off x="9753837" y="32346788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7783283D-57BE-D1E4-8620-E41F29DB9B28}"/>
              </a:ext>
            </a:extLst>
          </p:cNvPr>
          <p:cNvCxnSpPr>
            <a:cxnSpLocks/>
          </p:cNvCxnSpPr>
          <p:nvPr/>
        </p:nvCxnSpPr>
        <p:spPr>
          <a:xfrm>
            <a:off x="9473578" y="32673321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D174981C-2AB3-E8CC-24EB-571AA33CC0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611281" y="32926437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024A5F4-0B9B-B699-ECC7-7EB51C870592}"/>
              </a:ext>
            </a:extLst>
          </p:cNvPr>
          <p:cNvSpPr txBox="1"/>
          <p:nvPr/>
        </p:nvSpPr>
        <p:spPr>
          <a:xfrm>
            <a:off x="7920426" y="32840406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8DD60FB8-DDFF-4638-ED10-8D88876434F8}"/>
              </a:ext>
            </a:extLst>
          </p:cNvPr>
          <p:cNvCxnSpPr>
            <a:cxnSpLocks/>
          </p:cNvCxnSpPr>
          <p:nvPr/>
        </p:nvCxnSpPr>
        <p:spPr>
          <a:xfrm>
            <a:off x="5970234" y="30551015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D10E2B2-22EE-D481-C28F-235798B76728}"/>
              </a:ext>
            </a:extLst>
          </p:cNvPr>
          <p:cNvSpPr txBox="1"/>
          <p:nvPr/>
        </p:nvSpPr>
        <p:spPr>
          <a:xfrm>
            <a:off x="6776168" y="3054940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859EE22E-8CF4-D664-A1A7-EE6FD8524952}"/>
              </a:ext>
            </a:extLst>
          </p:cNvPr>
          <p:cNvCxnSpPr>
            <a:cxnSpLocks/>
          </p:cNvCxnSpPr>
          <p:nvPr/>
        </p:nvCxnSpPr>
        <p:spPr>
          <a:xfrm>
            <a:off x="5439550" y="29489635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57E9F70-9D26-B9AB-0D9B-4E21A10850F5}"/>
              </a:ext>
            </a:extLst>
          </p:cNvPr>
          <p:cNvSpPr txBox="1"/>
          <p:nvPr/>
        </p:nvSpPr>
        <p:spPr>
          <a:xfrm>
            <a:off x="6612878" y="29855428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355AA06-011D-189A-C5E1-6E5D0506E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643" y="30140465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84E692FE-66A8-E593-55CB-3E602537CAE3}"/>
              </a:ext>
            </a:extLst>
          </p:cNvPr>
          <p:cNvSpPr txBox="1"/>
          <p:nvPr/>
        </p:nvSpPr>
        <p:spPr>
          <a:xfrm>
            <a:off x="8302109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C8ADDAD3-6D13-3E53-097B-8DFDF7AC1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4079" y="18303790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772ADC8-AFE6-BC4C-5504-DED5FBDD1F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/>
          <a:stretch/>
        </p:blipFill>
        <p:spPr>
          <a:xfrm>
            <a:off x="7535535" y="18222563"/>
            <a:ext cx="645481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C0787D3A-A17D-FE63-23ED-7A65F3D6DCBC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6D388E02-3EAD-B2A9-56E4-A0AB3AFB3779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B4A16B9-F4D9-9FCA-6CEC-E51F984DF02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1287158-A6A3-5B3E-0E34-B009A9477F10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79411397-59C1-1B84-E7BF-E4B0448C84A4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AA5FAFB5-D6F5-F4CA-9B75-5118C76EA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789D7C66-3BDE-4B51-3B30-86E8C961AA2F}"/>
              </a:ext>
            </a:extLst>
          </p:cNvPr>
          <p:cNvSpPr txBox="1"/>
          <p:nvPr/>
        </p:nvSpPr>
        <p:spPr>
          <a:xfrm>
            <a:off x="12963073" y="21010934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53DF348-B1A0-62F5-B7DC-81CF5920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090298A7-A533-6FCF-445C-3DB31F689D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311CC12B-5B2B-F561-CF14-77142788464B}"/>
              </a:ext>
            </a:extLst>
          </p:cNvPr>
          <p:cNvSpPr txBox="1"/>
          <p:nvPr/>
        </p:nvSpPr>
        <p:spPr>
          <a:xfrm>
            <a:off x="15425652" y="21010934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1969C72F-4074-8FBD-B754-3270ECE219CC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6515C969-D317-585B-C160-2D9265B9BCAD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817708E4-A19E-5497-6BCD-562BB6164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923D7C50-DDEF-904F-C646-97F2C1127640}"/>
              </a:ext>
            </a:extLst>
          </p:cNvPr>
          <p:cNvSpPr txBox="1"/>
          <p:nvPr/>
        </p:nvSpPr>
        <p:spPr>
          <a:xfrm>
            <a:off x="12335132" y="21806579"/>
            <a:ext cx="1375020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Ingestão e histórico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D2ECBC4C-730D-6CD8-F564-661023DC1CCB}"/>
              </a:ext>
            </a:extLst>
          </p:cNvPr>
          <p:cNvSpPr txBox="1"/>
          <p:nvPr/>
        </p:nvSpPr>
        <p:spPr>
          <a:xfrm>
            <a:off x="14683621" y="21826360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Filtros, limpeza e enriquecimento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93ACEE3B-75E7-DD36-14B9-562CEC6E2020}"/>
              </a:ext>
            </a:extLst>
          </p:cNvPr>
          <p:cNvSpPr txBox="1"/>
          <p:nvPr/>
        </p:nvSpPr>
        <p:spPr>
          <a:xfrm>
            <a:off x="16952739" y="21831935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Metricas, semântica e agregação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6EB04088-19C4-8EFC-6B8F-D03125D44A1A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DD2AF869-ABFA-1D7A-727B-2E4FEDE8E687}"/>
              </a:ext>
            </a:extLst>
          </p:cNvPr>
          <p:cNvSpPr/>
          <p:nvPr/>
        </p:nvSpPr>
        <p:spPr>
          <a:xfrm>
            <a:off x="10468824" y="19217785"/>
            <a:ext cx="907002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C45B5E7C-38E5-6473-B983-7D33493FC9C6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11BC555-2944-25D5-DDBB-D32DCFE9C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CC81683E-6098-9F67-FDC2-3C5685F2C0A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0DF96CED-FBBD-8A29-4C18-8FF4AE721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0322BCF1-05A2-BCFB-28ED-B1637588980F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A5FECA2D-4479-578A-6D98-8FE3A72043CF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B3BD1FDA-6DAA-5CA6-89A5-EC40884369E5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3BC558D6-FA93-5684-8E8A-F084651C95B4}"/>
              </a:ext>
            </a:extLst>
          </p:cNvPr>
          <p:cNvSpPr/>
          <p:nvPr/>
        </p:nvSpPr>
        <p:spPr>
          <a:xfrm>
            <a:off x="20095000" y="20385452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FB734A19-1DF0-7238-CA20-8D58A756F786}"/>
              </a:ext>
            </a:extLst>
          </p:cNvPr>
          <p:cNvSpPr/>
          <p:nvPr/>
        </p:nvSpPr>
        <p:spPr>
          <a:xfrm>
            <a:off x="20091417" y="17544872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AC1E89C4-4956-EEFE-FAC6-62DBEC52A26B}"/>
              </a:ext>
            </a:extLst>
          </p:cNvPr>
          <p:cNvSpPr/>
          <p:nvPr/>
        </p:nvSpPr>
        <p:spPr>
          <a:xfrm>
            <a:off x="20303502" y="17720995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7F3AC817-DC76-8CC9-1BCB-E6BA28B4159B}"/>
              </a:ext>
            </a:extLst>
          </p:cNvPr>
          <p:cNvSpPr/>
          <p:nvPr/>
        </p:nvSpPr>
        <p:spPr>
          <a:xfrm>
            <a:off x="20917158" y="17413413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0AF0C291-7FFF-AC58-E646-2EC72257481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284375" y="19174148"/>
            <a:ext cx="505114" cy="528447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7B50C7D2-FDE2-5E0A-5F5C-095AA6E432D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20125599" y="18260165"/>
            <a:ext cx="1110616" cy="636782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E17397DB-5156-B3CA-F164-5CF945B1D0B1}"/>
              </a:ext>
            </a:extLst>
          </p:cNvPr>
          <p:cNvSpPr/>
          <p:nvPr/>
        </p:nvSpPr>
        <p:spPr>
          <a:xfrm>
            <a:off x="20333033" y="17987212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899E7398-9FA6-23E0-2C81-4553FBC7B2FC}"/>
              </a:ext>
            </a:extLst>
          </p:cNvPr>
          <p:cNvSpPr/>
          <p:nvPr/>
        </p:nvSpPr>
        <p:spPr>
          <a:xfrm>
            <a:off x="20349282" y="18792441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F5CBE29C-83A6-D691-9594-46E02A79B934}"/>
              </a:ext>
            </a:extLst>
          </p:cNvPr>
          <p:cNvCxnSpPr>
            <a:cxnSpLocks/>
            <a:stCxn id="1097" idx="1"/>
            <a:endCxn id="80" idx="2"/>
          </p:cNvCxnSpPr>
          <p:nvPr/>
        </p:nvCxnSpPr>
        <p:spPr>
          <a:xfrm flipH="1">
            <a:off x="19574790" y="21263661"/>
            <a:ext cx="520210" cy="4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0B144B0-177E-B060-6011-AC5E8839C734}"/>
              </a:ext>
            </a:extLst>
          </p:cNvPr>
          <p:cNvSpPr/>
          <p:nvPr/>
        </p:nvSpPr>
        <p:spPr>
          <a:xfrm>
            <a:off x="10451803" y="22757769"/>
            <a:ext cx="9122983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4E1492A3-7F12-C736-B939-FEA5AB8CDC13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DD9CB648-78ED-966E-1580-9DFB6FF4A5E1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7ABC4838-B065-A47C-C15D-9212804EBC01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E740D9A6-D60C-A94C-CAB1-80442D742A61}"/>
              </a:ext>
            </a:extLst>
          </p:cNvPr>
          <p:cNvGrpSpPr/>
          <p:nvPr/>
        </p:nvGrpSpPr>
        <p:grpSpPr>
          <a:xfrm>
            <a:off x="11097852" y="23516735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AEC57FEB-B4CD-A696-5B83-6FE223F04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3CFB53C-F3A2-01CD-99D4-0B122AE6C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936FF5C4-B998-497D-E2C5-8560AE304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26FDD5C-3391-4DF1-DA7D-97D6E0A18796}"/>
              </a:ext>
            </a:extLst>
          </p:cNvPr>
          <p:cNvSpPr txBox="1"/>
          <p:nvPr/>
        </p:nvSpPr>
        <p:spPr>
          <a:xfrm>
            <a:off x="10852731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68F636EB-F411-B2EF-40E9-4104EA837D9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D86E9FC6-948C-E501-43BC-18A2DAA123DF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33CA4236-217D-3512-7318-B007F67AD72A}"/>
              </a:ext>
            </a:extLst>
          </p:cNvPr>
          <p:cNvGrpSpPr/>
          <p:nvPr/>
        </p:nvGrpSpPr>
        <p:grpSpPr>
          <a:xfrm>
            <a:off x="13047600" y="23516735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03ECC79C-52C2-F5AA-89B1-9E1610284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CC486B74-3ED4-CF76-8AAF-D399EF87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A7314DA7-3977-0415-051C-CBFF47037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E603E597-3498-D8BC-7E94-87D31D2FA58D}"/>
              </a:ext>
            </a:extLst>
          </p:cNvPr>
          <p:cNvSpPr txBox="1"/>
          <p:nvPr/>
        </p:nvSpPr>
        <p:spPr>
          <a:xfrm>
            <a:off x="12802479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A659C672-70D1-48C5-0E1A-E14E08DCEDE5}"/>
              </a:ext>
            </a:extLst>
          </p:cNvPr>
          <p:cNvSpPr/>
          <p:nvPr/>
        </p:nvSpPr>
        <p:spPr>
          <a:xfrm>
            <a:off x="16775289" y="2327272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2FACAB03-8A45-BD78-A46B-0AADD4584D6F}"/>
              </a:ext>
            </a:extLst>
          </p:cNvPr>
          <p:cNvSpPr txBox="1"/>
          <p:nvPr/>
        </p:nvSpPr>
        <p:spPr>
          <a:xfrm>
            <a:off x="17063399" y="23092650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6E4FF90E-A54E-7FD7-73ED-838EAB1D0ED0}"/>
              </a:ext>
            </a:extLst>
          </p:cNvPr>
          <p:cNvGrpSpPr/>
          <p:nvPr/>
        </p:nvGrpSpPr>
        <p:grpSpPr>
          <a:xfrm>
            <a:off x="17000250" y="23555490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D7FC9144-412F-B6D4-094E-A8F99FAF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E3963099-E625-3FE2-2A2F-CB7C36C07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25E236DC-9C94-B21E-C541-F54D93E11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720F4576-808B-48B6-C4E7-2CDE8D06A778}"/>
              </a:ext>
            </a:extLst>
          </p:cNvPr>
          <p:cNvSpPr txBox="1"/>
          <p:nvPr/>
        </p:nvSpPr>
        <p:spPr>
          <a:xfrm>
            <a:off x="16755129" y="23973837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DB5C48DE-F483-A756-839B-65FC3DC9DEDF}"/>
              </a:ext>
            </a:extLst>
          </p:cNvPr>
          <p:cNvSpPr/>
          <p:nvPr/>
        </p:nvSpPr>
        <p:spPr>
          <a:xfrm>
            <a:off x="14787455" y="2327647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2D0503E6-3E71-7F82-6A25-FE906DC80A06}"/>
              </a:ext>
            </a:extLst>
          </p:cNvPr>
          <p:cNvSpPr txBox="1"/>
          <p:nvPr/>
        </p:nvSpPr>
        <p:spPr>
          <a:xfrm>
            <a:off x="15075565" y="23096401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0E6E7A20-42AB-F82A-BC07-DD7E88130240}"/>
              </a:ext>
            </a:extLst>
          </p:cNvPr>
          <p:cNvGrpSpPr/>
          <p:nvPr/>
        </p:nvGrpSpPr>
        <p:grpSpPr>
          <a:xfrm>
            <a:off x="15012416" y="23556112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FF2C7104-440A-AD83-7E6D-4CA343AA5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77DE0EF8-71AD-D951-4FF8-6F2B00DC0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1580DBA7-2E21-8950-2D0D-06853C4EE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7D7AC73F-EB00-8C67-C801-47E0EB4EE7D4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351AA691-074F-B46A-9DF6-0A0E12D9A522}"/>
              </a:ext>
            </a:extLst>
          </p:cNvPr>
          <p:cNvSpPr txBox="1"/>
          <p:nvPr/>
        </p:nvSpPr>
        <p:spPr>
          <a:xfrm>
            <a:off x="14745120" y="23974459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648F46B7-43B6-236D-8D88-844A47254B27}"/>
              </a:ext>
            </a:extLst>
          </p:cNvPr>
          <p:cNvSpPr txBox="1"/>
          <p:nvPr/>
        </p:nvSpPr>
        <p:spPr>
          <a:xfrm>
            <a:off x="18756551" y="23563118"/>
            <a:ext cx="360682" cy="307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428F82B8-D964-14B4-94C0-745EB3CA8668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7706954E-11C5-AACB-0896-6EA7368ED253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Data Sharing (mount)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51280B-348C-03D0-8030-9ED5ABD1A14C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C6C62870-C186-C1EF-29D4-5A56CC4A141D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7177E6E0-FFDB-5DE0-566A-B389FAE5B28D}"/>
              </a:ext>
            </a:extLst>
          </p:cNvPr>
          <p:cNvCxnSpPr>
            <a:cxnSpLocks/>
          </p:cNvCxnSpPr>
          <p:nvPr/>
        </p:nvCxnSpPr>
        <p:spPr>
          <a:xfrm flipH="1" flipV="1">
            <a:off x="18059448" y="19847287"/>
            <a:ext cx="4498" cy="5195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A7747D78-732E-E969-9139-5DFC89E08ED6}"/>
              </a:ext>
            </a:extLst>
          </p:cNvPr>
          <p:cNvCxnSpPr>
            <a:cxnSpLocks/>
          </p:cNvCxnSpPr>
          <p:nvPr/>
        </p:nvCxnSpPr>
        <p:spPr>
          <a:xfrm>
            <a:off x="17763207" y="19938179"/>
            <a:ext cx="0" cy="42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45A82B37-2989-5299-A2AB-DFEBD0923070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80E97FE4-46F5-3F64-9AAB-532B7B043842}"/>
              </a:ext>
            </a:extLst>
          </p:cNvPr>
          <p:cNvCxnSpPr>
            <a:cxnSpLocks/>
          </p:cNvCxnSpPr>
          <p:nvPr/>
        </p:nvCxnSpPr>
        <p:spPr>
          <a:xfrm>
            <a:off x="13114708" y="19913269"/>
            <a:ext cx="0" cy="4472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E9F09882-479C-9B96-D1E7-236BD9CED6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22C5E366-613B-663B-E80B-DF71ADF2E9A7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1C28512A-4448-05D7-739A-0D2A9D0392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F678B041-32EF-5EC9-02DF-D2470C2A3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01355" y="18652382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41099CC5-34DE-208F-40F8-C90AA0BD8E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E7D75B02-9CF1-AD1E-3640-7F9E1DD11F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206948" y="1864311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AC416A5C-3AA7-9E59-711C-71A832F6769F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6848" y="21274561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34C4E4F-2BE7-30B1-3ED6-ACB85AD91979}"/>
              </a:ext>
            </a:extLst>
          </p:cNvPr>
          <p:cNvSpPr txBox="1"/>
          <p:nvPr/>
        </p:nvSpPr>
        <p:spPr>
          <a:xfrm>
            <a:off x="20294288" y="21744021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1A7E1680-AAD7-6586-BBF3-5577F60AFA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996" t="-1658" r="17098" b="26819"/>
          <a:stretch/>
        </p:blipFill>
        <p:spPr>
          <a:xfrm>
            <a:off x="20778648" y="20528411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D775E4EC-CD80-71D7-DEF7-8B0A30C77B9D}"/>
              </a:ext>
            </a:extLst>
          </p:cNvPr>
          <p:cNvSpPr txBox="1"/>
          <p:nvPr/>
        </p:nvSpPr>
        <p:spPr>
          <a:xfrm>
            <a:off x="20442352" y="20893759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01A5E18D-AB2B-4B5D-76D9-5AD4FF43F809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2035973" y="18914873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78D28B53-CB06-0854-05D4-724958A355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260615" y="19234188"/>
            <a:ext cx="667102" cy="51589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BEAF358C-4ACA-8824-49C8-F2DE5BC3F94F}"/>
              </a:ext>
            </a:extLst>
          </p:cNvPr>
          <p:cNvGrpSpPr/>
          <p:nvPr/>
        </p:nvGrpSpPr>
        <p:grpSpPr>
          <a:xfrm>
            <a:off x="20320263" y="19695674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FB15A332-B94B-192A-C884-8C3BA0E0F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4157016B-8B13-D80E-5EA2-2CA1B1DB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568E612C-7D8A-B9A1-29CB-265825B4BBFF}"/>
              </a:ext>
            </a:extLst>
          </p:cNvPr>
          <p:cNvSpPr/>
          <p:nvPr/>
        </p:nvSpPr>
        <p:spPr>
          <a:xfrm>
            <a:off x="20754409" y="19701376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Implantação de modelos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FE9C757A-ACDF-C879-A09F-63A33160C4C3}"/>
              </a:ext>
            </a:extLst>
          </p:cNvPr>
          <p:cNvSpPr/>
          <p:nvPr/>
        </p:nvSpPr>
        <p:spPr>
          <a:xfrm>
            <a:off x="21185451" y="1835600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E5784B6F-073D-8DA4-388F-0563AD86BB0B}"/>
              </a:ext>
            </a:extLst>
          </p:cNvPr>
          <p:cNvSpPr/>
          <p:nvPr/>
        </p:nvSpPr>
        <p:spPr>
          <a:xfrm>
            <a:off x="20754208" y="19222067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188AB69-0F2F-D785-9263-4899FC448A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124529" y="21259751"/>
            <a:ext cx="1344296" cy="85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BF9767-49EA-880A-DFEF-FDD3D968B314}"/>
              </a:ext>
            </a:extLst>
          </p:cNvPr>
          <p:cNvSpPr txBox="1"/>
          <p:nvPr/>
        </p:nvSpPr>
        <p:spPr>
          <a:xfrm>
            <a:off x="9321410" y="20982299"/>
            <a:ext cx="106789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Mount</a:t>
            </a:r>
            <a:endParaRPr lang="pt-BR" sz="1000" b="1" i="1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56409AB-BA19-EBB4-600B-9926DCA708A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6076140" y="19351352"/>
            <a:ext cx="453805" cy="488836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C336B-E7E3-5924-0A94-B519322345D7}"/>
              </a:ext>
            </a:extLst>
          </p:cNvPr>
          <p:cNvCxnSpPr>
            <a:cxnSpLocks/>
            <a:stCxn id="1201" idx="3"/>
            <a:endCxn id="14" idx="1"/>
          </p:cNvCxnSpPr>
          <p:nvPr/>
        </p:nvCxnSpPr>
        <p:spPr>
          <a:xfrm>
            <a:off x="15927717" y="19492134"/>
            <a:ext cx="148423" cy="1036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AAD44EC8-15EA-FCB7-59C9-A9A68765A80E}"/>
              </a:ext>
            </a:extLst>
          </p:cNvPr>
          <p:cNvSpPr/>
          <p:nvPr/>
        </p:nvSpPr>
        <p:spPr>
          <a:xfrm rot="16200000">
            <a:off x="18455048" y="21022125"/>
            <a:ext cx="1747525" cy="491959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POLYBASE</a:t>
            </a:r>
          </a:p>
          <a:p>
            <a:pPr algn="ctr"/>
            <a:r>
              <a:rPr lang="pt-BR" sz="900" dirty="0"/>
              <a:t> (Virtualização de dados)</a:t>
            </a:r>
            <a:endParaRPr lang="pt-BR" dirty="0"/>
          </a:p>
        </p:txBody>
      </p:sp>
      <p:pic>
        <p:nvPicPr>
          <p:cNvPr id="114" name="Imagem 113">
            <a:extLst>
              <a:ext uri="{FF2B5EF4-FFF2-40B4-BE49-F238E27FC236}">
                <a16:creationId xmlns:a16="http://schemas.microsoft.com/office/drawing/2014/main" id="{606E6002-FF22-022E-7F3E-1D29BD109F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674854" y="19415858"/>
            <a:ext cx="394117" cy="412322"/>
          </a:xfrm>
          <a:prstGeom prst="rect">
            <a:avLst/>
          </a:prstGeom>
        </p:spPr>
      </p:pic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9A58429B-09AA-2C3F-272C-563B0473680B}"/>
              </a:ext>
            </a:extLst>
          </p:cNvPr>
          <p:cNvCxnSpPr>
            <a:cxnSpLocks/>
            <a:stCxn id="1201" idx="1"/>
            <a:endCxn id="114" idx="3"/>
          </p:cNvCxnSpPr>
          <p:nvPr/>
        </p:nvCxnSpPr>
        <p:spPr>
          <a:xfrm flipH="1">
            <a:off x="15068971" y="19492134"/>
            <a:ext cx="191644" cy="1298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1">
            <a:extLst>
              <a:ext uri="{FF2B5EF4-FFF2-40B4-BE49-F238E27FC236}">
                <a16:creationId xmlns:a16="http://schemas.microsoft.com/office/drawing/2014/main" id="{AF792F0F-FAAC-4E39-D716-288A8509057B}"/>
              </a:ext>
            </a:extLst>
          </p:cNvPr>
          <p:cNvSpPr txBox="1"/>
          <p:nvPr/>
        </p:nvSpPr>
        <p:spPr>
          <a:xfrm>
            <a:off x="14919682" y="2188606"/>
            <a:ext cx="144014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ED242C6-4171-074F-314F-C51C27664B22}"/>
              </a:ext>
            </a:extLst>
          </p:cNvPr>
          <p:cNvSpPr/>
          <p:nvPr/>
        </p:nvSpPr>
        <p:spPr>
          <a:xfrm>
            <a:off x="15226228" y="1968294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E11628E5-3103-2464-34E1-9A0B2DCB703D}"/>
              </a:ext>
            </a:extLst>
          </p:cNvPr>
          <p:cNvSpPr txBox="1"/>
          <p:nvPr/>
        </p:nvSpPr>
        <p:spPr>
          <a:xfrm>
            <a:off x="17427094" y="992046"/>
            <a:ext cx="1515437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5BB4F52-92B5-B716-91D6-8ADEC76CD40D}"/>
              </a:ext>
            </a:extLst>
          </p:cNvPr>
          <p:cNvSpPr/>
          <p:nvPr/>
        </p:nvSpPr>
        <p:spPr>
          <a:xfrm>
            <a:off x="17883120" y="712280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CD0253EC-5F7E-478B-26E4-CA1A540D3D05}"/>
              </a:ext>
            </a:extLst>
          </p:cNvPr>
          <p:cNvSpPr txBox="1"/>
          <p:nvPr/>
        </p:nvSpPr>
        <p:spPr>
          <a:xfrm>
            <a:off x="19679421" y="3094929"/>
            <a:ext cx="1597958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6B9E5E3-E7F5-77F9-4476-0A71C7C09235}"/>
              </a:ext>
            </a:extLst>
          </p:cNvPr>
          <p:cNvSpPr/>
          <p:nvPr/>
        </p:nvSpPr>
        <p:spPr>
          <a:xfrm>
            <a:off x="20177994" y="281915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6C78AFBC-3C87-24DD-6FE9-92A451A91427}"/>
              </a:ext>
            </a:extLst>
          </p:cNvPr>
          <p:cNvSpPr txBox="1"/>
          <p:nvPr/>
        </p:nvSpPr>
        <p:spPr>
          <a:xfrm>
            <a:off x="22260155" y="3838092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OBTs </a:t>
            </a:r>
          </a:p>
          <a:p>
            <a:pPr fontAlgn="ctr"/>
            <a:r>
              <a:rPr lang="pt-BR" sz="1400" b="1" i="1" dirty="0"/>
              <a:t>(One Big Table)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39AAEE6-779F-43E0-0FDC-0203ECBE740D}"/>
              </a:ext>
            </a:extLst>
          </p:cNvPr>
          <p:cNvSpPr/>
          <p:nvPr/>
        </p:nvSpPr>
        <p:spPr>
          <a:xfrm>
            <a:off x="22794417" y="355499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36" name="CaixaDeTexto 1">
            <a:extLst>
              <a:ext uri="{FF2B5EF4-FFF2-40B4-BE49-F238E27FC236}">
                <a16:creationId xmlns:a16="http://schemas.microsoft.com/office/drawing/2014/main" id="{A3077E52-13E2-915A-70DE-E8D1B03E9414}"/>
              </a:ext>
            </a:extLst>
          </p:cNvPr>
          <p:cNvSpPr txBox="1"/>
          <p:nvPr/>
        </p:nvSpPr>
        <p:spPr>
          <a:xfrm>
            <a:off x="24894185" y="4932508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7DEFAF1-0164-C16B-14AD-4A0D292B0C89}"/>
              </a:ext>
            </a:extLst>
          </p:cNvPr>
          <p:cNvSpPr/>
          <p:nvPr/>
        </p:nvSpPr>
        <p:spPr>
          <a:xfrm>
            <a:off x="25138280" y="4704561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FD897D0B-6778-62E5-2C86-CD47BC1E6A2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16040433" y="125608"/>
            <a:ext cx="1145858" cy="2539515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6C32DA76-FFB7-C3EF-C458-D6DE95F067FF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8117873" y="822436"/>
            <a:ext cx="2177498" cy="199671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31E57478-F8A7-A1E3-62BC-79F5DACDEA00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20412747" y="2929311"/>
            <a:ext cx="2408655" cy="6579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1F069B0A-2967-4C3A-0284-C7A2EE0E026A}"/>
              </a:ext>
            </a:extLst>
          </p:cNvPr>
          <p:cNvCxnSpPr>
            <a:cxnSpLocks/>
            <a:stCxn id="16" idx="6"/>
            <a:endCxn id="37" idx="1"/>
          </p:cNvCxnSpPr>
          <p:nvPr/>
        </p:nvCxnSpPr>
        <p:spPr>
          <a:xfrm>
            <a:off x="22978684" y="3665146"/>
            <a:ext cx="2193975" cy="107167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0963238C-5133-FA42-63C0-51B0FAEC56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966585" y="3410446"/>
            <a:ext cx="1575732" cy="108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9547A41D-8953-8832-9DB6-8D382EC6310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963618" y="4671603"/>
            <a:ext cx="1538898" cy="116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44B57FF1-CC8E-B1F0-143D-7B92D1D4D2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486723" y="2188606"/>
            <a:ext cx="1344599" cy="273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2B4BA934-6FC5-A845-5B03-5C0D5917622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749996" y="4612899"/>
            <a:ext cx="1682269" cy="1313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114FDC5B-BCA6-685F-FFA6-26320C3E543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034976" y="1702605"/>
            <a:ext cx="1703148" cy="1287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428F9F45-AB9D-0411-DA76-A2C832EDA6C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485330" y="2760376"/>
            <a:ext cx="1539663" cy="1229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B8689A5-C888-E98F-AC26-076102A813E7}"/>
              </a:ext>
            </a:extLst>
          </p:cNvPr>
          <p:cNvCxnSpPr>
            <a:stCxn id="16" idx="0"/>
            <a:endCxn id="73" idx="2"/>
          </p:cNvCxnSpPr>
          <p:nvPr/>
        </p:nvCxnSpPr>
        <p:spPr>
          <a:xfrm flipH="1" flipV="1">
            <a:off x="22886550" y="2990036"/>
            <a:ext cx="1" cy="5649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607B9756-F505-EE28-8E6F-38EB2E3BCB3A}"/>
              </a:ext>
            </a:extLst>
          </p:cNvPr>
          <p:cNvCxnSpPr>
            <a:cxnSpLocks/>
            <a:stCxn id="37" idx="0"/>
            <a:endCxn id="75" idx="2"/>
          </p:cNvCxnSpPr>
          <p:nvPr/>
        </p:nvCxnSpPr>
        <p:spPr>
          <a:xfrm flipH="1" flipV="1">
            <a:off x="25255162" y="3989665"/>
            <a:ext cx="495" cy="7148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85BE1CE5-4CB2-AE6F-78A2-090FDB8362EF}"/>
              </a:ext>
            </a:extLst>
          </p:cNvPr>
          <p:cNvSpPr/>
          <p:nvPr/>
        </p:nvSpPr>
        <p:spPr>
          <a:xfrm>
            <a:off x="3083296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79" name="CaixaDeTexto 1">
            <a:extLst>
              <a:ext uri="{FF2B5EF4-FFF2-40B4-BE49-F238E27FC236}">
                <a16:creationId xmlns:a16="http://schemas.microsoft.com/office/drawing/2014/main" id="{EA33F0F3-5891-00A6-E610-7B7B7D1929DE}"/>
              </a:ext>
            </a:extLst>
          </p:cNvPr>
          <p:cNvSpPr txBox="1"/>
          <p:nvPr/>
        </p:nvSpPr>
        <p:spPr>
          <a:xfrm>
            <a:off x="2719638" y="4814717"/>
            <a:ext cx="824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/>
              <a:t>DADOS </a:t>
            </a:r>
          </a:p>
          <a:p>
            <a:pPr algn="ctr"/>
            <a:r>
              <a:rPr lang="pt-BR" sz="1200" dirty="0"/>
              <a:t>BRUTOS</a:t>
            </a:r>
            <a:endParaRPr lang="pt-BR" dirty="0"/>
          </a:p>
        </p:txBody>
      </p:sp>
      <p:sp>
        <p:nvSpPr>
          <p:cNvPr id="101" name="CaixaDeTexto 1">
            <a:extLst>
              <a:ext uri="{FF2B5EF4-FFF2-40B4-BE49-F238E27FC236}">
                <a16:creationId xmlns:a16="http://schemas.microsoft.com/office/drawing/2014/main" id="{604B9EC3-D3C8-ED57-9314-FC7093D2FB7E}"/>
              </a:ext>
            </a:extLst>
          </p:cNvPr>
          <p:cNvSpPr txBox="1"/>
          <p:nvPr/>
        </p:nvSpPr>
        <p:spPr>
          <a:xfrm>
            <a:off x="2719638" y="1406433"/>
            <a:ext cx="873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DADOS </a:t>
            </a:r>
          </a:p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PRONTOS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EB0E8C30-01AB-DF0E-F458-EB6632985B74}"/>
              </a:ext>
            </a:extLst>
          </p:cNvPr>
          <p:cNvSpPr/>
          <p:nvPr/>
        </p:nvSpPr>
        <p:spPr>
          <a:xfrm>
            <a:off x="11150490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103" name="CaixaDeTexto 1">
            <a:extLst>
              <a:ext uri="{FF2B5EF4-FFF2-40B4-BE49-F238E27FC236}">
                <a16:creationId xmlns:a16="http://schemas.microsoft.com/office/drawing/2014/main" id="{47094884-C272-EB26-C9CF-09BEDAACC037}"/>
              </a:ext>
            </a:extLst>
          </p:cNvPr>
          <p:cNvSpPr txBox="1"/>
          <p:nvPr/>
        </p:nvSpPr>
        <p:spPr>
          <a:xfrm>
            <a:off x="10305605" y="4814717"/>
            <a:ext cx="1804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/>
              <a:t>MAIS </a:t>
            </a:r>
          </a:p>
          <a:p>
            <a:pPr algn="ctr"/>
            <a:r>
              <a:rPr lang="pt-BR" sz="1000" dirty="0"/>
              <a:t>FLEXIBILIDADE</a:t>
            </a:r>
          </a:p>
          <a:p>
            <a:pPr algn="ctr"/>
            <a:r>
              <a:rPr lang="pt-BR" sz="700" i="1" dirty="0"/>
              <a:t>(restaurante)</a:t>
            </a:r>
            <a:endParaRPr lang="pt-BR" sz="1000" i="1" dirty="0"/>
          </a:p>
        </p:txBody>
      </p:sp>
      <p:sp>
        <p:nvSpPr>
          <p:cNvPr id="104" name="CaixaDeTexto 1">
            <a:extLst>
              <a:ext uri="{FF2B5EF4-FFF2-40B4-BE49-F238E27FC236}">
                <a16:creationId xmlns:a16="http://schemas.microsoft.com/office/drawing/2014/main" id="{BA2A0AD3-968C-B1E9-96AF-A8FF3337D8D7}"/>
              </a:ext>
            </a:extLst>
          </p:cNvPr>
          <p:cNvSpPr txBox="1"/>
          <p:nvPr/>
        </p:nvSpPr>
        <p:spPr>
          <a:xfrm>
            <a:off x="10305605" y="1313483"/>
            <a:ext cx="180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MENOS </a:t>
            </a:r>
          </a:p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FLEXIBILIDADE</a:t>
            </a:r>
          </a:p>
          <a:p>
            <a:pPr algn="ctr"/>
            <a:r>
              <a:rPr lang="pt-BR" sz="800" i="1" dirty="0">
                <a:solidFill>
                  <a:schemeClr val="accent5">
                    <a:lumMod val="75000"/>
                  </a:schemeClr>
                </a:solidFill>
              </a:rPr>
              <a:t>(foodtruck)</a:t>
            </a:r>
            <a:endParaRPr lang="pt-BR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5" name="CaixaDeTexto 1">
            <a:extLst>
              <a:ext uri="{FF2B5EF4-FFF2-40B4-BE49-F238E27FC236}">
                <a16:creationId xmlns:a16="http://schemas.microsoft.com/office/drawing/2014/main" id="{C6AC8067-3891-833C-40D9-53EA5D027D1D}"/>
              </a:ext>
            </a:extLst>
          </p:cNvPr>
          <p:cNvSpPr txBox="1"/>
          <p:nvPr/>
        </p:nvSpPr>
        <p:spPr>
          <a:xfrm>
            <a:off x="3423742" y="2514405"/>
            <a:ext cx="10518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AE707ED4-4BA6-7B7F-02E0-C6071B076F5F}"/>
              </a:ext>
            </a:extLst>
          </p:cNvPr>
          <p:cNvSpPr/>
          <p:nvPr/>
        </p:nvSpPr>
        <p:spPr>
          <a:xfrm>
            <a:off x="3730287" y="2294093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107" name="CaixaDeTexto 1">
            <a:extLst>
              <a:ext uri="{FF2B5EF4-FFF2-40B4-BE49-F238E27FC236}">
                <a16:creationId xmlns:a16="http://schemas.microsoft.com/office/drawing/2014/main" id="{B4238594-1797-5399-8424-9137E55C7FA6}"/>
              </a:ext>
            </a:extLst>
          </p:cNvPr>
          <p:cNvSpPr txBox="1"/>
          <p:nvPr/>
        </p:nvSpPr>
        <p:spPr>
          <a:xfrm>
            <a:off x="4660217" y="1436088"/>
            <a:ext cx="1319753" cy="13833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EA28DD4-217D-B6D3-27E5-8C2CE2D645AB}"/>
              </a:ext>
            </a:extLst>
          </p:cNvPr>
          <p:cNvSpPr/>
          <p:nvPr/>
        </p:nvSpPr>
        <p:spPr>
          <a:xfrm>
            <a:off x="5116243" y="1156322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109" name="CaixaDeTexto 1">
            <a:extLst>
              <a:ext uri="{FF2B5EF4-FFF2-40B4-BE49-F238E27FC236}">
                <a16:creationId xmlns:a16="http://schemas.microsoft.com/office/drawing/2014/main" id="{5F92B9B9-F0C6-1FDA-E118-EC90A8058D23}"/>
              </a:ext>
            </a:extLst>
          </p:cNvPr>
          <p:cNvSpPr txBox="1"/>
          <p:nvPr/>
        </p:nvSpPr>
        <p:spPr>
          <a:xfrm>
            <a:off x="5566569" y="3264799"/>
            <a:ext cx="1344599" cy="1937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E937D3B-17FE-F5EB-BC00-16E5072DC422}"/>
              </a:ext>
            </a:extLst>
          </p:cNvPr>
          <p:cNvSpPr/>
          <p:nvPr/>
        </p:nvSpPr>
        <p:spPr>
          <a:xfrm>
            <a:off x="6065142" y="298902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1" name="CaixaDeTexto 1">
            <a:extLst>
              <a:ext uri="{FF2B5EF4-FFF2-40B4-BE49-F238E27FC236}">
                <a16:creationId xmlns:a16="http://schemas.microsoft.com/office/drawing/2014/main" id="{C3AECB5D-9120-8FDD-8957-C6E4FBECA8ED}"/>
              </a:ext>
            </a:extLst>
          </p:cNvPr>
          <p:cNvSpPr txBox="1"/>
          <p:nvPr/>
        </p:nvSpPr>
        <p:spPr>
          <a:xfrm>
            <a:off x="7217555" y="4093158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 err="1"/>
              <a:t>OBTs</a:t>
            </a:r>
            <a:r>
              <a:rPr lang="pt-BR" sz="1400" b="1" dirty="0"/>
              <a:t> </a:t>
            </a:r>
          </a:p>
          <a:p>
            <a:pPr fontAlgn="ctr"/>
            <a:r>
              <a:rPr lang="pt-BR" sz="1400" b="1" i="1" dirty="0"/>
              <a:t>(</a:t>
            </a:r>
            <a:r>
              <a:rPr lang="pt-BR" sz="1400" b="1" i="1" dirty="0" err="1"/>
              <a:t>One</a:t>
            </a:r>
            <a:r>
              <a:rPr lang="pt-BR" sz="1400" b="1" i="1" dirty="0"/>
              <a:t> Big </a:t>
            </a:r>
            <a:r>
              <a:rPr lang="pt-BR" sz="1400" b="1" i="1" dirty="0" err="1"/>
              <a:t>Table</a:t>
            </a:r>
            <a:r>
              <a:rPr lang="pt-BR" sz="1400" b="1" i="1" dirty="0"/>
              <a:t>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31CA8E-3897-430A-D604-386525CA3A51}"/>
              </a:ext>
            </a:extLst>
          </p:cNvPr>
          <p:cNvSpPr/>
          <p:nvPr/>
        </p:nvSpPr>
        <p:spPr>
          <a:xfrm>
            <a:off x="7833336" y="379056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113" name="CaixaDeTexto 1">
            <a:extLst>
              <a:ext uri="{FF2B5EF4-FFF2-40B4-BE49-F238E27FC236}">
                <a16:creationId xmlns:a16="http://schemas.microsoft.com/office/drawing/2014/main" id="{D763C504-BCE6-A4BF-61D1-30D2C06E568C}"/>
              </a:ext>
            </a:extLst>
          </p:cNvPr>
          <p:cNvSpPr txBox="1"/>
          <p:nvPr/>
        </p:nvSpPr>
        <p:spPr>
          <a:xfrm>
            <a:off x="9387621" y="4518154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3354B172-1CBB-1FEE-BA74-B767F0E141EF}"/>
              </a:ext>
            </a:extLst>
          </p:cNvPr>
          <p:cNvSpPr/>
          <p:nvPr/>
        </p:nvSpPr>
        <p:spPr>
          <a:xfrm>
            <a:off x="9631716" y="4290207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117" name="Conector: Curvo 116">
            <a:extLst>
              <a:ext uri="{FF2B5EF4-FFF2-40B4-BE49-F238E27FC236}">
                <a16:creationId xmlns:a16="http://schemas.microsoft.com/office/drawing/2014/main" id="{4CC0EC68-3321-648B-34CC-26585ED0A5D8}"/>
              </a:ext>
            </a:extLst>
          </p:cNvPr>
          <p:cNvCxnSpPr>
            <a:cxnSpLocks/>
            <a:stCxn id="106" idx="0"/>
            <a:endCxn id="108" idx="2"/>
          </p:cNvCxnSpPr>
          <p:nvPr/>
        </p:nvCxnSpPr>
        <p:spPr>
          <a:xfrm rot="5400000" flipH="1" flipV="1">
            <a:off x="3968146" y="1145997"/>
            <a:ext cx="1027615" cy="1268579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ector: Curvo 117">
            <a:extLst>
              <a:ext uri="{FF2B5EF4-FFF2-40B4-BE49-F238E27FC236}">
                <a16:creationId xmlns:a16="http://schemas.microsoft.com/office/drawing/2014/main" id="{4C42A602-7029-E17D-D2E5-DD840F52982E}"/>
              </a:ext>
            </a:extLst>
          </p:cNvPr>
          <p:cNvCxnSpPr>
            <a:cxnSpLocks/>
            <a:stCxn id="108" idx="6"/>
            <a:endCxn id="110" idx="0"/>
          </p:cNvCxnSpPr>
          <p:nvPr/>
        </p:nvCxnSpPr>
        <p:spPr>
          <a:xfrm>
            <a:off x="5350996" y="1266478"/>
            <a:ext cx="831523" cy="1722547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Conector: Curvo 118">
            <a:extLst>
              <a:ext uri="{FF2B5EF4-FFF2-40B4-BE49-F238E27FC236}">
                <a16:creationId xmlns:a16="http://schemas.microsoft.com/office/drawing/2014/main" id="{44263950-1AD3-45E8-ACE5-E70D00592C93}"/>
              </a:ext>
            </a:extLst>
          </p:cNvPr>
          <p:cNvCxnSpPr>
            <a:cxnSpLocks/>
            <a:stCxn id="110" idx="6"/>
            <a:endCxn id="112" idx="1"/>
          </p:cNvCxnSpPr>
          <p:nvPr/>
        </p:nvCxnSpPr>
        <p:spPr>
          <a:xfrm>
            <a:off x="6299895" y="3099181"/>
            <a:ext cx="1560426" cy="7236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: Curvo 119">
            <a:extLst>
              <a:ext uri="{FF2B5EF4-FFF2-40B4-BE49-F238E27FC236}">
                <a16:creationId xmlns:a16="http://schemas.microsoft.com/office/drawing/2014/main" id="{434B54E5-835F-E7A2-E474-240997FC3F51}"/>
              </a:ext>
            </a:extLst>
          </p:cNvPr>
          <p:cNvCxnSpPr>
            <a:cxnSpLocks/>
            <a:stCxn id="112" idx="6"/>
            <a:endCxn id="116" idx="1"/>
          </p:cNvCxnSpPr>
          <p:nvPr/>
        </p:nvCxnSpPr>
        <p:spPr>
          <a:xfrm>
            <a:off x="8017603" y="3900716"/>
            <a:ext cx="1648492" cy="421755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89F077CE-8DB0-3F00-D76C-704D9A1BDD34}"/>
              </a:ext>
            </a:extLst>
          </p:cNvPr>
          <p:cNvSpPr/>
          <p:nvPr/>
        </p:nvSpPr>
        <p:spPr>
          <a:xfrm>
            <a:off x="20696410" y="9597713"/>
            <a:ext cx="1622229" cy="274000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348B7BE7-5534-82C4-DE1F-7857B40261E2}"/>
              </a:ext>
            </a:extLst>
          </p:cNvPr>
          <p:cNvSpPr/>
          <p:nvPr/>
        </p:nvSpPr>
        <p:spPr>
          <a:xfrm>
            <a:off x="20393613" y="955586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FONTES DE DADOS</a:t>
            </a:r>
          </a:p>
        </p:txBody>
      </p:sp>
      <p:pic>
        <p:nvPicPr>
          <p:cNvPr id="154" name="Imagem 153">
            <a:extLst>
              <a:ext uri="{FF2B5EF4-FFF2-40B4-BE49-F238E27FC236}">
                <a16:creationId xmlns:a16="http://schemas.microsoft.com/office/drawing/2014/main" id="{0B837F3A-4767-DFBE-3092-C0F56402FF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452" b="47679"/>
          <a:stretch/>
        </p:blipFill>
        <p:spPr>
          <a:xfrm>
            <a:off x="21154529" y="10147183"/>
            <a:ext cx="652002" cy="494815"/>
          </a:xfrm>
          <a:prstGeom prst="rect">
            <a:avLst/>
          </a:prstGeom>
        </p:spPr>
      </p:pic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6F373DEC-2D18-EEEA-067D-D2137F5876E7}"/>
              </a:ext>
            </a:extLst>
          </p:cNvPr>
          <p:cNvSpPr/>
          <p:nvPr/>
        </p:nvSpPr>
        <p:spPr>
          <a:xfrm>
            <a:off x="22843311" y="10405587"/>
            <a:ext cx="2102441" cy="117719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6" name="Imagem 155">
            <a:extLst>
              <a:ext uri="{FF2B5EF4-FFF2-40B4-BE49-F238E27FC236}">
                <a16:creationId xmlns:a16="http://schemas.microsoft.com/office/drawing/2014/main" id="{82A14065-47DE-46D3-0900-11B9B53AF6F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741" b="45245"/>
          <a:stretch/>
        </p:blipFill>
        <p:spPr>
          <a:xfrm rot="156592">
            <a:off x="25768470" y="9722322"/>
            <a:ext cx="656181" cy="517835"/>
          </a:xfrm>
          <a:prstGeom prst="rect">
            <a:avLst/>
          </a:prstGeom>
        </p:spPr>
      </p:pic>
      <p:pic>
        <p:nvPicPr>
          <p:cNvPr id="157" name="Imagem 156">
            <a:extLst>
              <a:ext uri="{FF2B5EF4-FFF2-40B4-BE49-F238E27FC236}">
                <a16:creationId xmlns:a16="http://schemas.microsoft.com/office/drawing/2014/main" id="{B302AB69-13F8-2C04-2D1B-D981E8E39BC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741" b="45245"/>
          <a:stretch/>
        </p:blipFill>
        <p:spPr>
          <a:xfrm rot="156592">
            <a:off x="25875056" y="10601677"/>
            <a:ext cx="656181" cy="517835"/>
          </a:xfrm>
          <a:prstGeom prst="rect">
            <a:avLst/>
          </a:prstGeom>
        </p:spPr>
      </p:pic>
      <p:pic>
        <p:nvPicPr>
          <p:cNvPr id="158" name="Imagem 157">
            <a:extLst>
              <a:ext uri="{FF2B5EF4-FFF2-40B4-BE49-F238E27FC236}">
                <a16:creationId xmlns:a16="http://schemas.microsoft.com/office/drawing/2014/main" id="{65A64B5E-D1F6-9A12-F353-E4530CAD10C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741" b="45245"/>
          <a:stretch/>
        </p:blipFill>
        <p:spPr>
          <a:xfrm rot="156592">
            <a:off x="25848743" y="11320518"/>
            <a:ext cx="656181" cy="517835"/>
          </a:xfrm>
          <a:prstGeom prst="rect">
            <a:avLst/>
          </a:prstGeom>
        </p:spPr>
      </p:pic>
      <p:pic>
        <p:nvPicPr>
          <p:cNvPr id="159" name="Imagem 158">
            <a:extLst>
              <a:ext uri="{FF2B5EF4-FFF2-40B4-BE49-F238E27FC236}">
                <a16:creationId xmlns:a16="http://schemas.microsoft.com/office/drawing/2014/main" id="{A72E8D74-7C7F-BFCB-81E3-EB0EB4CEF60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741" b="45245"/>
          <a:stretch/>
        </p:blipFill>
        <p:spPr>
          <a:xfrm>
            <a:off x="23474466" y="10695149"/>
            <a:ext cx="837326" cy="660788"/>
          </a:xfrm>
          <a:prstGeom prst="rect">
            <a:avLst/>
          </a:prstGeom>
        </p:spPr>
      </p:pic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1BEF21C4-4F28-4CE2-9F86-D9BD12C7BCDF}"/>
              </a:ext>
            </a:extLst>
          </p:cNvPr>
          <p:cNvSpPr txBox="1"/>
          <p:nvPr/>
        </p:nvSpPr>
        <p:spPr>
          <a:xfrm>
            <a:off x="23053184" y="10219433"/>
            <a:ext cx="167989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DATA WAREHOUSE</a:t>
            </a:r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8CD4D13B-6D10-6E6C-C320-E2038E1E6E58}"/>
              </a:ext>
            </a:extLst>
          </p:cNvPr>
          <p:cNvSpPr/>
          <p:nvPr/>
        </p:nvSpPr>
        <p:spPr>
          <a:xfrm>
            <a:off x="25126748" y="10050680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Financeiro</a:t>
            </a:r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C9FCE4ED-6D85-A71A-AC6A-701EA294AC59}"/>
              </a:ext>
            </a:extLst>
          </p:cNvPr>
          <p:cNvSpPr/>
          <p:nvPr/>
        </p:nvSpPr>
        <p:spPr>
          <a:xfrm>
            <a:off x="25138280" y="10888820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Marketing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46ABD3AB-B3BB-3AEB-C2E5-68BAC7860E9F}"/>
              </a:ext>
            </a:extLst>
          </p:cNvPr>
          <p:cNvSpPr/>
          <p:nvPr/>
        </p:nvSpPr>
        <p:spPr>
          <a:xfrm>
            <a:off x="25110345" y="1170364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Vendas 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...</a:t>
            </a:r>
          </a:p>
        </p:txBody>
      </p:sp>
      <p:sp>
        <p:nvSpPr>
          <p:cNvPr id="166" name="Retângulo: Cantos Arredondados 165">
            <a:extLst>
              <a:ext uri="{FF2B5EF4-FFF2-40B4-BE49-F238E27FC236}">
                <a16:creationId xmlns:a16="http://schemas.microsoft.com/office/drawing/2014/main" id="{2BC0A799-8B68-EF76-3FCB-8707A93D157F}"/>
              </a:ext>
            </a:extLst>
          </p:cNvPr>
          <p:cNvSpPr/>
          <p:nvPr/>
        </p:nvSpPr>
        <p:spPr>
          <a:xfrm>
            <a:off x="25561084" y="9555865"/>
            <a:ext cx="1391946" cy="2781850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2E7B1526-E34E-F3CE-BFAF-691322C9F9E1}"/>
              </a:ext>
            </a:extLst>
          </p:cNvPr>
          <p:cNvCxnSpPr>
            <a:stCxn id="154" idx="3"/>
            <a:endCxn id="155" idx="1"/>
          </p:cNvCxnSpPr>
          <p:nvPr/>
        </p:nvCxnSpPr>
        <p:spPr>
          <a:xfrm>
            <a:off x="21806531" y="10394591"/>
            <a:ext cx="1036780" cy="599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Imagem 169">
            <a:extLst>
              <a:ext uri="{FF2B5EF4-FFF2-40B4-BE49-F238E27FC236}">
                <a16:creationId xmlns:a16="http://schemas.microsoft.com/office/drawing/2014/main" id="{55EB0C7D-7F1D-421B-ECF8-016AE720B50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452" b="47679"/>
          <a:stretch/>
        </p:blipFill>
        <p:spPr>
          <a:xfrm>
            <a:off x="21176063" y="10721634"/>
            <a:ext cx="652002" cy="494815"/>
          </a:xfrm>
          <a:prstGeom prst="rect">
            <a:avLst/>
          </a:prstGeom>
        </p:spPr>
      </p:pic>
      <p:pic>
        <p:nvPicPr>
          <p:cNvPr id="171" name="Imagem 170">
            <a:extLst>
              <a:ext uri="{FF2B5EF4-FFF2-40B4-BE49-F238E27FC236}">
                <a16:creationId xmlns:a16="http://schemas.microsoft.com/office/drawing/2014/main" id="{B30EBE9A-BFBC-D953-4E0C-91ED5FA6138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452" b="47679"/>
          <a:stretch/>
        </p:blipFill>
        <p:spPr>
          <a:xfrm>
            <a:off x="21166378" y="11366870"/>
            <a:ext cx="652002" cy="494815"/>
          </a:xfrm>
          <a:prstGeom prst="rect">
            <a:avLst/>
          </a:prstGeom>
        </p:spPr>
      </p:pic>
      <p:cxnSp>
        <p:nvCxnSpPr>
          <p:cNvPr id="178" name="Conector: Angulado 177">
            <a:extLst>
              <a:ext uri="{FF2B5EF4-FFF2-40B4-BE49-F238E27FC236}">
                <a16:creationId xmlns:a16="http://schemas.microsoft.com/office/drawing/2014/main" id="{45FEF242-8212-9FD4-2649-8593513D14D8}"/>
              </a:ext>
            </a:extLst>
          </p:cNvPr>
          <p:cNvCxnSpPr>
            <a:stCxn id="170" idx="3"/>
            <a:endCxn id="155" idx="1"/>
          </p:cNvCxnSpPr>
          <p:nvPr/>
        </p:nvCxnSpPr>
        <p:spPr>
          <a:xfrm>
            <a:off x="21828065" y="10969042"/>
            <a:ext cx="1015246" cy="25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: Angulado 179">
            <a:extLst>
              <a:ext uri="{FF2B5EF4-FFF2-40B4-BE49-F238E27FC236}">
                <a16:creationId xmlns:a16="http://schemas.microsoft.com/office/drawing/2014/main" id="{34E667EE-A205-1C42-B46E-5F9E5F34ADCB}"/>
              </a:ext>
            </a:extLst>
          </p:cNvPr>
          <p:cNvCxnSpPr>
            <a:stCxn id="171" idx="3"/>
            <a:endCxn id="155" idx="1"/>
          </p:cNvCxnSpPr>
          <p:nvPr/>
        </p:nvCxnSpPr>
        <p:spPr>
          <a:xfrm flipV="1">
            <a:off x="21818380" y="10994183"/>
            <a:ext cx="1024931" cy="620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9FD40967-C843-BB02-1506-9D04A69293D9}"/>
              </a:ext>
            </a:extLst>
          </p:cNvPr>
          <p:cNvCxnSpPr>
            <a:stCxn id="159" idx="3"/>
            <a:endCxn id="156" idx="1"/>
          </p:cNvCxnSpPr>
          <p:nvPr/>
        </p:nvCxnSpPr>
        <p:spPr>
          <a:xfrm flipV="1">
            <a:off x="24311792" y="9966300"/>
            <a:ext cx="1457018" cy="1059243"/>
          </a:xfrm>
          <a:prstGeom prst="bentConnector3">
            <a:avLst>
              <a:gd name="adj1" fmla="val 66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D8713F5D-9C28-C18D-9A0B-F13EDC153CA2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24311792" y="10895943"/>
            <a:ext cx="1503285" cy="129600"/>
          </a:xfrm>
          <a:prstGeom prst="bentConnector3">
            <a:avLst>
              <a:gd name="adj1" fmla="val 6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do 186">
            <a:extLst>
              <a:ext uri="{FF2B5EF4-FFF2-40B4-BE49-F238E27FC236}">
                <a16:creationId xmlns:a16="http://schemas.microsoft.com/office/drawing/2014/main" id="{9241B165-6AD2-5884-3EA9-7EA37A063F2B}"/>
              </a:ext>
            </a:extLst>
          </p:cNvPr>
          <p:cNvCxnSpPr>
            <a:stCxn id="159" idx="3"/>
            <a:endCxn id="158" idx="1"/>
          </p:cNvCxnSpPr>
          <p:nvPr/>
        </p:nvCxnSpPr>
        <p:spPr>
          <a:xfrm>
            <a:off x="24311792" y="11025543"/>
            <a:ext cx="1537291" cy="538953"/>
          </a:xfrm>
          <a:prstGeom prst="bentConnector3">
            <a:avLst>
              <a:gd name="adj1" fmla="val 64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1" grpId="0"/>
      <p:bldP spid="103" grpId="0"/>
      <p:bldP spid="104" grpId="0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3058</TotalTime>
  <Words>1628</Words>
  <Application>Microsoft Office PowerPoint</Application>
  <PresentationFormat>Personalizar</PresentationFormat>
  <Paragraphs>532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Barbieri</dc:creator>
  <cp:lastModifiedBy>Leandro Barbieri</cp:lastModifiedBy>
  <cp:revision>12</cp:revision>
  <dcterms:created xsi:type="dcterms:W3CDTF">2023-08-29T13:54:37Z</dcterms:created>
  <dcterms:modified xsi:type="dcterms:W3CDTF">2024-04-17T12:49:44Z</dcterms:modified>
</cp:coreProperties>
</file>