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7" r:id="rId2"/>
    <p:sldId id="258" r:id="rId3"/>
    <p:sldId id="256" r:id="rId4"/>
  </p:sldIdLst>
  <p:sldSz cx="216011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4" autoAdjust="0"/>
    <p:restoredTop sz="88599" autoAdjust="0"/>
  </p:normalViewPr>
  <p:slideViewPr>
    <p:cSldViewPr snapToGrid="0">
      <p:cViewPr>
        <p:scale>
          <a:sx n="125" d="100"/>
          <a:sy n="125" d="100"/>
        </p:scale>
        <p:origin x="-2772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1143000"/>
            <a:ext cx="616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596235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1192469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788704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2384938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2981173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3577407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4173642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4769876" algn="l" defTabSz="1192469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39" y="1770320"/>
            <a:ext cx="16200835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5681548"/>
            <a:ext cx="16200835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40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6" y="575917"/>
            <a:ext cx="4657740" cy="91670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7" y="575917"/>
            <a:ext cx="13703206" cy="91670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4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6" y="2696796"/>
            <a:ext cx="18630960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6" y="7239029"/>
            <a:ext cx="18630960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0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2879585"/>
            <a:ext cx="9180473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2879585"/>
            <a:ext cx="9180473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575918"/>
            <a:ext cx="18630960" cy="20908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1" y="2651723"/>
            <a:ext cx="9138282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1" y="3951292"/>
            <a:ext cx="9138282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3" y="2651723"/>
            <a:ext cx="9183287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3" y="3951292"/>
            <a:ext cx="9183287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5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9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1" y="721148"/>
            <a:ext cx="6966921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1557481"/>
            <a:ext cx="10935563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1" y="3245168"/>
            <a:ext cx="6966921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53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1" y="721148"/>
            <a:ext cx="6966921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1557481"/>
            <a:ext cx="10935563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1" y="3245168"/>
            <a:ext cx="6966921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0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575918"/>
            <a:ext cx="1863096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2879585"/>
            <a:ext cx="1863096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10025966"/>
            <a:ext cx="486025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10025966"/>
            <a:ext cx="7290376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10025966"/>
            <a:ext cx="486025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8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5496398" y="2349594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5920429" y="2195705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5615469" y="2562699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8477496" y="2349593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8901527" y="2195705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8548213" y="2562696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storages,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1460592" y="2349594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1884620" y="2195705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1579665" y="2562698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1460592" y="6014927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1884620" y="5861038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1579663" y="6214914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4528457" y="2307771"/>
            <a:ext cx="7315200" cy="1959430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7546824" y="1914554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6523991" y="2609511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6633006" y="2486400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8252824" y="2609511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8370313" y="2480922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4782458" y="2609511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4885123" y="2486400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0041089" y="260403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0150104" y="2480922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6366458" y="2987511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8107991" y="2987511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9836824" y="2987511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59" y="2866481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70" y="2848327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9422" y="2788356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759" y="2866481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4752841" y="3568784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Storage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426" y="3705433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492" y="3705433"/>
            <a:ext cx="216000" cy="216000"/>
          </a:xfrm>
          <a:prstGeom prst="rect">
            <a:avLst/>
          </a:prstGeom>
        </p:spPr>
      </p:pic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4EABDD0-B2C8-97A1-5A72-F50F6B28034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574458" y="3365511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21E0419-7807-5BE8-E20D-5B57211F779C}"/>
              </a:ext>
            </a:extLst>
          </p:cNvPr>
          <p:cNvCxnSpPr/>
          <p:nvPr/>
        </p:nvCxnSpPr>
        <p:spPr>
          <a:xfrm flipV="1">
            <a:off x="5763275" y="3360033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7222283" y="3365511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/>
          <p:nvPr/>
        </p:nvCxnSpPr>
        <p:spPr>
          <a:xfrm flipV="1">
            <a:off x="7411100" y="3360033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7B2597F-A274-6379-CDE2-DE4D1D172CD2}"/>
              </a:ext>
            </a:extLst>
          </p:cNvPr>
          <p:cNvCxnSpPr>
            <a:cxnSpLocks/>
          </p:cNvCxnSpPr>
          <p:nvPr/>
        </p:nvCxnSpPr>
        <p:spPr>
          <a:xfrm>
            <a:off x="9009246" y="3365511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9F63A96-3BDE-81A9-EC7A-77A573DAF938}"/>
              </a:ext>
            </a:extLst>
          </p:cNvPr>
          <p:cNvCxnSpPr/>
          <p:nvPr/>
        </p:nvCxnSpPr>
        <p:spPr>
          <a:xfrm flipV="1">
            <a:off x="9198063" y="3360033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07481E0-9C52-1F7B-7490-133085BF0CE4}"/>
              </a:ext>
            </a:extLst>
          </p:cNvPr>
          <p:cNvCxnSpPr>
            <a:cxnSpLocks/>
          </p:cNvCxnSpPr>
          <p:nvPr/>
        </p:nvCxnSpPr>
        <p:spPr>
          <a:xfrm>
            <a:off x="10775662" y="3365511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5D0C93DE-55B7-80BB-31B7-6B798D2C994B}"/>
              </a:ext>
            </a:extLst>
          </p:cNvPr>
          <p:cNvCxnSpPr/>
          <p:nvPr/>
        </p:nvCxnSpPr>
        <p:spPr>
          <a:xfrm flipV="1">
            <a:off x="10964479" y="3360033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3016043" y="2982033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4095889" y="3360033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7450927" y="4364203"/>
            <a:ext cx="135851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4723047" y="4848473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6484546" y="4848473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7" name="Retângulo: Cantos Arredondados 1036">
            <a:extLst>
              <a:ext uri="{FF2B5EF4-FFF2-40B4-BE49-F238E27FC236}">
                <a16:creationId xmlns:a16="http://schemas.microsoft.com/office/drawing/2014/main" id="{68E06F6C-24AF-046F-372C-D6B4A30F3E7D}"/>
              </a:ext>
            </a:extLst>
          </p:cNvPr>
          <p:cNvSpPr/>
          <p:nvPr/>
        </p:nvSpPr>
        <p:spPr>
          <a:xfrm>
            <a:off x="8223030" y="4848473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Riscos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9961514" y="4848473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9E8174-D36A-E8C8-9692-90D0B76EB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358" y="3705433"/>
            <a:ext cx="216000" cy="216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7AF74F-FE6C-6EFC-255E-3D256F123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424" y="3705433"/>
            <a:ext cx="216000" cy="216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54BAA2-A6A2-9666-6639-D7556FF96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460" y="3705433"/>
            <a:ext cx="216000" cy="216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14D15F-B3D5-9F99-34EA-660B5707B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5526" y="3705433"/>
            <a:ext cx="216000" cy="21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562" y="3705433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628" y="3705433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2445316" y="3399004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1859343" y="3777004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2430217" y="25908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1898570" y="2968836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4528457" y="4689757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3742123" y="642691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3524446" y="6238348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3753470" y="6804914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3742123" y="7171888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3753470" y="7517878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3995171" y="7880400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6021424" y="6908175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8306426" y="642691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8088749" y="6238348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8317773" y="6804914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8306426" y="7171888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8417863" y="7880400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5365439" y="7223027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7605424" y="7223027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5138661" y="8179749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3430632" y="4649891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3617423" y="6065065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3480116" y="4986363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3405891" y="4644308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3480115" y="4692551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2640638" y="1221963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1741645" y="1363767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1821916" y="3291059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2383446" y="4556471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2383446" y="7108896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5134542" y="3259741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5570331" y="4155795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5803334" y="4010540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5219423" y="3390199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5595072" y="5392835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5884978" y="5247580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5619811" y="6679356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5859159" y="6534101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1866363" y="263982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5208755" y="2567089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padronização em delta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8966702" y="260042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Tabelas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Dim</a:t>
            </a:r>
            <a:r>
              <a:rPr lang="pt-BR" sz="1313" i="1">
                <a:solidFill>
                  <a:srgbClr val="3477B2"/>
                </a:solidFill>
                <a:cs typeface="Calibri"/>
              </a:rPr>
              <a:t>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8968312" y="3275436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9230922" y="4023049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9497159" y="3395722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7154122" y="4739559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7180101" y="4776066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7214742" y="4746377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16873370" y="249392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16921915" y="3201219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17356467" y="3850949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18219123" y="3718064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17544774" y="324712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6714" y="4021108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9676" y="4206665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9652" y="4030890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5503" y="4129851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17356467" y="4840581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18219126" y="4707696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6714" y="5010740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9676" y="5196296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9649" y="5020522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5503" y="5119483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17381207" y="583021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18243864" y="5697328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1453" y="6000372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4415" y="6185928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2021" y="6010154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0242" y="6109115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16921915" y="7134210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17544773" y="7118663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0000" y="7403857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16895953" y="8131852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3525248" y="7120580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7160312" y="7269302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8903" y="3716164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625" y="758270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9380" y="2015951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64380" y="1482472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9826" y="3361379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4128217" y="3878551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3341" y="4459692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1928" y="5703117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276" y="6961187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90250" y="4538144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9731" y="5775183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9730" y="7024594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2866799" y="2579031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err="1">
                <a:solidFill>
                  <a:srgbClr val="3477B2"/>
                </a:solidFill>
                <a:cs typeface="Calibri"/>
              </a:rPr>
              <a:t>Machine</a:t>
            </a:r>
            <a:r>
              <a:rPr lang="pt-BR" sz="1313" i="1">
                <a:solidFill>
                  <a:srgbClr val="3477B2"/>
                </a:solidFill>
                <a:cs typeface="Calibri"/>
              </a:rPr>
              <a:t> 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Learming</a:t>
            </a:r>
            <a:r>
              <a:rPr lang="pt-BR" sz="1313" i="1">
                <a:solidFill>
                  <a:srgbClr val="3477B2"/>
                </a:solidFill>
                <a:cs typeface="Calibri"/>
              </a:rPr>
              <a:t>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>
                <a:solidFill>
                  <a:srgbClr val="3477B2"/>
                </a:solidFill>
                <a:cs typeface="Calibri"/>
              </a:rPr>
              <a:t> </a:t>
            </a:r>
            <a:endParaRPr lang="pt-BR" sz="225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12921328" y="3289322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13183938" y="4024563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13724959" y="3866936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13467493" y="344795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13183939" y="5645082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13836295" y="5462717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13245784" y="6882123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13991722" y="6736868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2689" y="4395246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4993" y="4392053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48025" y="4514161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13178762" y="450813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15012169" y="424955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14731909" y="4576087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15879046" y="3894414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15770267" y="6470720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15694900" y="4630313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1384" y="3764550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66559" y="6319548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8968312" y="3275436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9230922" y="3818935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59590" y="3944594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890" y="5006378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0784840" y="4377888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0871347" y="4629413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480" y="5006378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0122937" y="4629413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677" y="5019984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9388135" y="4643019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0390779" y="4473140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9724010" y="4296241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9200195" y="6419713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9358890" y="5807749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9200195" y="6215599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28862" y="6341258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162" y="7403042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0754113" y="6774552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0840620" y="7026077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752" y="7403042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0092209" y="7026077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950" y="7416648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9357409" y="7039683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0360051" y="6869804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9693282" y="6692905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13869613" y="4829204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13178758" y="474317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2170" y="5830213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4474" y="5827020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97507" y="5949128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13228244" y="594310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15061650" y="5684521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14781390" y="6011054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13919095" y="6264170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13228240" y="6178138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6393" y="7104364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8697" y="7101172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71729" y="7223280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13302466" y="7217254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15135873" y="6958672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14855613" y="728520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13993317" y="7538322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13302462" y="7452290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7718579" y="3571844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1352270" y="5162899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2158203" y="516129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0821585" y="4101519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1994913" y="4467312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6564461" y="2007375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90508" y="1480921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679" y="4752350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32392" y="8288585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9635" y="9604521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89" y="6765372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24" y="8251211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473</TotalTime>
  <Words>613</Words>
  <Application>Microsoft Office PowerPoint</Application>
  <PresentationFormat>Personalizar</PresentationFormat>
  <Paragraphs>149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2</cp:revision>
  <dcterms:created xsi:type="dcterms:W3CDTF">2023-08-29T13:54:37Z</dcterms:created>
  <dcterms:modified xsi:type="dcterms:W3CDTF">2023-09-08T23:11:18Z</dcterms:modified>
</cp:coreProperties>
</file>