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360013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6B62-23F4-4AD9-B524-F2942A9F668C}" v="88" dt="2023-09-08T23:10:5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6238" autoAdjust="0"/>
  </p:normalViewPr>
  <p:slideViewPr>
    <p:cSldViewPr snapToGrid="0">
      <p:cViewPr>
        <p:scale>
          <a:sx n="66" d="100"/>
          <a:sy n="66" d="100"/>
        </p:scale>
        <p:origin x="-3276" y="-5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Barbieri" userId="dc28a69f-82e2-4c6b-8f7f-30a9baf28c3b" providerId="ADAL" clId="{445B6B62-23F4-4AD9-B524-F2942A9F668C}"/>
    <pc:docChg chg="undo custSel addSld modSld">
      <pc:chgData name="Leandro Barbieri" userId="dc28a69f-82e2-4c6b-8f7f-30a9baf28c3b" providerId="ADAL" clId="{445B6B62-23F4-4AD9-B524-F2942A9F668C}" dt="2023-09-08T23:11:09.732" v="1251" actId="313"/>
      <pc:docMkLst>
        <pc:docMk/>
      </pc:docMkLst>
      <pc:sldChg chg="modSp mod modNotesTx">
        <pc:chgData name="Leandro Barbieri" userId="dc28a69f-82e2-4c6b-8f7f-30a9baf28c3b" providerId="ADAL" clId="{445B6B62-23F4-4AD9-B524-F2942A9F668C}" dt="2023-08-30T14:10:05.230" v="231" actId="1076"/>
        <pc:sldMkLst>
          <pc:docMk/>
          <pc:sldMk cId="510445010" sldId="256"/>
        </pc:sldMkLst>
        <pc:spChg chg="mod">
          <ac:chgData name="Leandro Barbieri" userId="dc28a69f-82e2-4c6b-8f7f-30a9baf28c3b" providerId="ADAL" clId="{445B6B62-23F4-4AD9-B524-F2942A9F668C}" dt="2023-08-30T14:09:59.600" v="229" actId="14100"/>
          <ac:spMkLst>
            <pc:docMk/>
            <pc:sldMk cId="510445010" sldId="256"/>
            <ac:spMk id="6" creationId="{B95F44EF-F4F3-D6FB-6AA8-AAD889A48764}"/>
          </ac:spMkLst>
        </pc:spChg>
        <pc:spChg chg="mod">
          <ac:chgData name="Leandro Barbieri" userId="dc28a69f-82e2-4c6b-8f7f-30a9baf28c3b" providerId="ADAL" clId="{445B6B62-23F4-4AD9-B524-F2942A9F668C}" dt="2023-08-30T14:07:52.728" v="178" actId="404"/>
          <ac:spMkLst>
            <pc:docMk/>
            <pc:sldMk cId="510445010" sldId="256"/>
            <ac:spMk id="12" creationId="{AD4D7052-252F-D39B-FE43-4DF8F6DA381C}"/>
          </ac:spMkLst>
        </pc:spChg>
        <pc:spChg chg="mod">
          <ac:chgData name="Leandro Barbieri" userId="dc28a69f-82e2-4c6b-8f7f-30a9baf28c3b" providerId="ADAL" clId="{445B6B62-23F4-4AD9-B524-F2942A9F668C}" dt="2023-08-30T14:07:57.390" v="179" actId="1076"/>
          <ac:spMkLst>
            <pc:docMk/>
            <pc:sldMk cId="510445010" sldId="256"/>
            <ac:spMk id="13" creationId="{02BF58AC-B27D-C285-FDC0-C0720C90C170}"/>
          </ac:spMkLst>
        </pc:spChg>
        <pc:spChg chg="mod">
          <ac:chgData name="Leandro Barbieri" userId="dc28a69f-82e2-4c6b-8f7f-30a9baf28c3b" providerId="ADAL" clId="{445B6B62-23F4-4AD9-B524-F2942A9F668C}" dt="2023-08-30T14:09:16.551" v="222" actId="20577"/>
          <ac:spMkLst>
            <pc:docMk/>
            <pc:sldMk cId="510445010" sldId="256"/>
            <ac:spMk id="28" creationId="{1F8E584D-0D5E-5064-8759-C29D790E71AE}"/>
          </ac:spMkLst>
        </pc:spChg>
        <pc:picChg chg="mod">
          <ac:chgData name="Leandro Barbieri" userId="dc28a69f-82e2-4c6b-8f7f-30a9baf28c3b" providerId="ADAL" clId="{445B6B62-23F4-4AD9-B524-F2942A9F668C}" dt="2023-08-30T14:08:49.542" v="206" actId="1076"/>
          <ac:picMkLst>
            <pc:docMk/>
            <pc:sldMk cId="510445010" sldId="256"/>
            <ac:picMk id="70" creationId="{E676A71E-9286-AD64-2701-7DD808E2D19D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2" creationId="{F7819FA4-B34E-8598-061E-334A9FCF5B72}"/>
          </ac:picMkLst>
        </pc:picChg>
        <pc:picChg chg="mod">
          <ac:chgData name="Leandro Barbieri" userId="dc28a69f-82e2-4c6b-8f7f-30a9baf28c3b" providerId="ADAL" clId="{445B6B62-23F4-4AD9-B524-F2942A9F668C}" dt="2023-08-30T14:09:54.158" v="227" actId="1076"/>
          <ac:picMkLst>
            <pc:docMk/>
            <pc:sldMk cId="510445010" sldId="256"/>
            <ac:picMk id="153" creationId="{B301AB92-889F-0671-6456-20A78C71DE07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5" creationId="{AFFDA8E0-BB88-5EFE-2B38-F45117746952}"/>
          </ac:picMkLst>
        </pc:picChg>
      </pc:sldChg>
      <pc:sldChg chg="modSp mod modNotesTx">
        <pc:chgData name="Leandro Barbieri" userId="dc28a69f-82e2-4c6b-8f7f-30a9baf28c3b" providerId="ADAL" clId="{445B6B62-23F4-4AD9-B524-F2942A9F668C}" dt="2023-08-30T16:44:02.696" v="319" actId="1038"/>
        <pc:sldMkLst>
          <pc:docMk/>
          <pc:sldMk cId="1243212473" sldId="257"/>
        </pc:sldMkLst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4" creationId="{63DAA03D-FFE6-81DE-4A60-B125BDB3DF0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5" creationId="{79609E82-253C-2F90-15CF-2CC12F9CE236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6" creationId="{1132A942-BD69-C752-802A-1C36D980A07D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7" creationId="{6107B2B9-F555-E309-05A0-FB7DBDDFDD59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8" creationId="{4254CD39-725A-733E-63B9-955234BC6877}"/>
          </ac:spMkLst>
        </pc:spChg>
        <pc:spChg chg="mod">
          <ac:chgData name="Leandro Barbieri" userId="dc28a69f-82e2-4c6b-8f7f-30a9baf28c3b" providerId="ADAL" clId="{445B6B62-23F4-4AD9-B524-F2942A9F668C}" dt="2023-08-30T16:44:02.696" v="319" actId="1038"/>
          <ac:spMkLst>
            <pc:docMk/>
            <pc:sldMk cId="1243212473" sldId="257"/>
            <ac:spMk id="9" creationId="{7621ABD6-C53D-5FF4-5380-6DECEF32A740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0" creationId="{9F1BFB1C-7234-3568-3D89-F6013723503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1" creationId="{2E7F8002-C430-D17A-CA47-885077AD0E47}"/>
          </ac:spMkLst>
        </pc:spChg>
        <pc:spChg chg="mod">
          <ac:chgData name="Leandro Barbieri" userId="dc28a69f-82e2-4c6b-8f7f-30a9baf28c3b" providerId="ADAL" clId="{445B6B62-23F4-4AD9-B524-F2942A9F668C}" dt="2023-08-30T14:25:57.779" v="257" actId="20577"/>
          <ac:spMkLst>
            <pc:docMk/>
            <pc:sldMk cId="1243212473" sldId="257"/>
            <ac:spMk id="12" creationId="{9DE87D33-DCB6-567A-EF29-8DDA80C2A31C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3" creationId="{48F4DB7E-1ACF-A631-72BF-E564DFF3F3DE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4" creationId="{18C35ECF-78E6-8639-6592-921E074086A2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5" creationId="{F71E3A9C-5FD0-DD6F-E99A-5FF0AA01CCB6}"/>
          </ac:spMkLst>
        </pc:spChg>
      </pc:sldChg>
      <pc:sldChg chg="addSp delSp modSp add mod">
        <pc:chgData name="Leandro Barbieri" userId="dc28a69f-82e2-4c6b-8f7f-30a9baf28c3b" providerId="ADAL" clId="{445B6B62-23F4-4AD9-B524-F2942A9F668C}" dt="2023-09-08T23:11:09.732" v="1251" actId="313"/>
        <pc:sldMkLst>
          <pc:docMk/>
          <pc:sldMk cId="1024140253" sldId="258"/>
        </pc:sldMkLst>
        <pc:spChg chg="add 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2" creationId="{13667307-4A2D-E982-4163-806ED02A6C4D}"/>
          </ac:spMkLst>
        </pc:spChg>
        <pc:spChg chg="add mod">
          <ac:chgData name="Leandro Barbieri" userId="dc28a69f-82e2-4c6b-8f7f-30a9baf28c3b" providerId="ADAL" clId="{445B6B62-23F4-4AD9-B524-F2942A9F668C}" dt="2023-08-31T02:35:19.176" v="659" actId="14100"/>
          <ac:spMkLst>
            <pc:docMk/>
            <pc:sldMk cId="1024140253" sldId="258"/>
            <ac:spMk id="3" creationId="{8EB86565-7FDC-B965-7E50-4F12BE7C6209}"/>
          </ac:spMkLst>
        </pc:spChg>
        <pc:spChg chg="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4" creationId="{63DAA03D-FFE6-81DE-4A60-B125BDB3DF08}"/>
          </ac:spMkLst>
        </pc:spChg>
        <pc:spChg chg="del mod">
          <ac:chgData name="Leandro Barbieri" userId="dc28a69f-82e2-4c6b-8f7f-30a9baf28c3b" providerId="ADAL" clId="{445B6B62-23F4-4AD9-B524-F2942A9F668C}" dt="2023-08-31T02:15:23.194" v="347" actId="478"/>
          <ac:spMkLst>
            <pc:docMk/>
            <pc:sldMk cId="1024140253" sldId="258"/>
            <ac:spMk id="5" creationId="{79609E82-253C-2F90-15CF-2CC12F9CE236}"/>
          </ac:spMkLst>
        </pc:spChg>
        <pc:spChg chg="del mod">
          <ac:chgData name="Leandro Barbieri" userId="dc28a69f-82e2-4c6b-8f7f-30a9baf28c3b" providerId="ADAL" clId="{445B6B62-23F4-4AD9-B524-F2942A9F668C}" dt="2023-08-31T02:13:04.801" v="322" actId="478"/>
          <ac:spMkLst>
            <pc:docMk/>
            <pc:sldMk cId="1024140253" sldId="258"/>
            <ac:spMk id="6" creationId="{1132A942-BD69-C752-802A-1C36D980A07D}"/>
          </ac:spMkLst>
        </pc:spChg>
        <pc:spChg chg="del mod">
          <ac:chgData name="Leandro Barbieri" userId="dc28a69f-82e2-4c6b-8f7f-30a9baf28c3b" providerId="ADAL" clId="{445B6B62-23F4-4AD9-B524-F2942A9F668C}" dt="2023-08-31T02:14:57.234" v="345" actId="478"/>
          <ac:spMkLst>
            <pc:docMk/>
            <pc:sldMk cId="1024140253" sldId="258"/>
            <ac:spMk id="7" creationId="{6107B2B9-F555-E309-05A0-FB7DBDDFDD59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8" creationId="{4254CD39-725A-733E-63B9-955234BC6877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9" creationId="{7621ABD6-C53D-5FF4-5380-6DECEF32A740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9" creationId="{B6FE4982-CF22-A3C8-9016-95F72C9DEC76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0" creationId="{9F1BFB1C-7234-3568-3D89-F60137235038}"/>
          </ac:spMkLst>
        </pc:spChg>
        <pc:spChg chg="add mod">
          <ac:chgData name="Leandro Barbieri" userId="dc28a69f-82e2-4c6b-8f7f-30a9baf28c3b" providerId="ADAL" clId="{445B6B62-23F4-4AD9-B524-F2942A9F668C}" dt="2023-09-08T23:04:17.657" v="908" actId="20577"/>
          <ac:spMkLst>
            <pc:docMk/>
            <pc:sldMk cId="1024140253" sldId="258"/>
            <ac:spMk id="11" creationId="{2774295E-5610-ACE7-0FDF-5C1B94DE91A2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1" creationId="{2E7F8002-C430-D17A-CA47-885077AD0E47}"/>
          </ac:spMkLst>
        </pc:spChg>
        <pc:spChg chg="add mod">
          <ac:chgData name="Leandro Barbieri" userId="dc28a69f-82e2-4c6b-8f7f-30a9baf28c3b" providerId="ADAL" clId="{445B6B62-23F4-4AD9-B524-F2942A9F668C}" dt="2023-09-08T23:07:45.879" v="1053" actId="14100"/>
          <ac:spMkLst>
            <pc:docMk/>
            <pc:sldMk cId="1024140253" sldId="258"/>
            <ac:spMk id="12" creationId="{62BED409-26C3-326E-D204-D6C5AF7BA42D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2" creationId="{9DE87D33-DCB6-567A-EF29-8DDA80C2A31C}"/>
          </ac:spMkLst>
        </pc:spChg>
        <pc:spChg chg="del mod">
          <ac:chgData name="Leandro Barbieri" userId="dc28a69f-82e2-4c6b-8f7f-30a9baf28c3b" providerId="ADAL" clId="{445B6B62-23F4-4AD9-B524-F2942A9F668C}" dt="2023-08-31T02:14:59.995" v="346" actId="478"/>
          <ac:spMkLst>
            <pc:docMk/>
            <pc:sldMk cId="1024140253" sldId="258"/>
            <ac:spMk id="13" creationId="{48F4DB7E-1ACF-A631-72BF-E564DFF3F3DE}"/>
          </ac:spMkLst>
        </pc:spChg>
        <pc:spChg chg="add mod">
          <ac:chgData name="Leandro Barbieri" userId="dc28a69f-82e2-4c6b-8f7f-30a9baf28c3b" providerId="ADAL" clId="{445B6B62-23F4-4AD9-B524-F2942A9F668C}" dt="2023-09-08T23:04:34" v="931" actId="20577"/>
          <ac:spMkLst>
            <pc:docMk/>
            <pc:sldMk cId="1024140253" sldId="258"/>
            <ac:spMk id="13" creationId="{4B0A936E-10B1-FFA6-70AE-906DE33A0681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4" creationId="{18C35ECF-78E6-8639-6592-921E074086A2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14" creationId="{E416A0FB-0CCA-42FB-3577-EC11E2C26285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5" creationId="{F71E3A9C-5FD0-DD6F-E99A-5FF0AA01CCB6}"/>
          </ac:spMkLst>
        </pc:spChg>
        <pc:spChg chg="add del mod">
          <ac:chgData name="Leandro Barbieri" userId="dc28a69f-82e2-4c6b-8f7f-30a9baf28c3b" providerId="ADAL" clId="{445B6B62-23F4-4AD9-B524-F2942A9F668C}" dt="2023-08-31T02:18:46.819" v="398" actId="478"/>
          <ac:spMkLst>
            <pc:docMk/>
            <pc:sldMk cId="1024140253" sldId="258"/>
            <ac:spMk id="16" creationId="{1D20A36B-511E-C4FD-37CC-745E30369AFC}"/>
          </ac:spMkLst>
        </pc:spChg>
        <pc:spChg chg="add mod">
          <ac:chgData name="Leandro Barbieri" userId="dc28a69f-82e2-4c6b-8f7f-30a9baf28c3b" providerId="ADAL" clId="{445B6B62-23F4-4AD9-B524-F2942A9F668C}" dt="2023-09-08T23:11:03.052" v="1250" actId="20577"/>
          <ac:spMkLst>
            <pc:docMk/>
            <pc:sldMk cId="1024140253" sldId="258"/>
            <ac:spMk id="16" creationId="{E3A6E893-F17E-B3F3-E27A-528D9803455E}"/>
          </ac:spMkLst>
        </pc:spChg>
        <pc:spChg chg="add mod">
          <ac:chgData name="Leandro Barbieri" userId="dc28a69f-82e2-4c6b-8f7f-30a9baf28c3b" providerId="ADAL" clId="{445B6B62-23F4-4AD9-B524-F2942A9F668C}" dt="2023-09-08T23:07:02.996" v="1038" actId="20577"/>
          <ac:spMkLst>
            <pc:docMk/>
            <pc:sldMk cId="1024140253" sldId="258"/>
            <ac:spMk id="17" creationId="{70A26322-D520-E37E-F3FE-9F316FD6E1B3}"/>
          </ac:spMkLst>
        </pc:spChg>
        <pc:spChg chg="add del mod">
          <ac:chgData name="Leandro Barbieri" userId="dc28a69f-82e2-4c6b-8f7f-30a9baf28c3b" providerId="ADAL" clId="{445B6B62-23F4-4AD9-B524-F2942A9F668C}" dt="2023-08-31T02:18:44.181" v="396" actId="478"/>
          <ac:spMkLst>
            <pc:docMk/>
            <pc:sldMk cId="1024140253" sldId="258"/>
            <ac:spMk id="17" creationId="{9A56F99E-DD08-ECBA-9DCA-718D89AB7BD7}"/>
          </ac:spMkLst>
        </pc:spChg>
        <pc:spChg chg="add mod">
          <ac:chgData name="Leandro Barbieri" userId="dc28a69f-82e2-4c6b-8f7f-30a9baf28c3b" providerId="ADAL" clId="{445B6B62-23F4-4AD9-B524-F2942A9F668C}" dt="2023-08-31T14:21:28.570" v="840" actId="1076"/>
          <ac:spMkLst>
            <pc:docMk/>
            <pc:sldMk cId="1024140253" sldId="258"/>
            <ac:spMk id="18" creationId="{0214DB79-0C7F-DE8A-FF77-8AD5BE7F3A66}"/>
          </ac:spMkLst>
        </pc:spChg>
        <pc:spChg chg="add mod">
          <ac:chgData name="Leandro Barbieri" userId="dc28a69f-82e2-4c6b-8f7f-30a9baf28c3b" providerId="ADAL" clId="{445B6B62-23F4-4AD9-B524-F2942A9F668C}" dt="2023-08-31T02:25:45.719" v="485" actId="1076"/>
          <ac:spMkLst>
            <pc:docMk/>
            <pc:sldMk cId="1024140253" sldId="258"/>
            <ac:spMk id="19" creationId="{DBF1EAD2-E51C-48E0-550F-D7CCF8BCC24B}"/>
          </ac:spMkLst>
        </pc:spChg>
        <pc:spChg chg="add mod">
          <ac:chgData name="Leandro Barbieri" userId="dc28a69f-82e2-4c6b-8f7f-30a9baf28c3b" providerId="ADAL" clId="{445B6B62-23F4-4AD9-B524-F2942A9F668C}" dt="2023-08-31T02:29:05.401" v="559" actId="1038"/>
          <ac:spMkLst>
            <pc:docMk/>
            <pc:sldMk cId="1024140253" sldId="258"/>
            <ac:spMk id="20" creationId="{3F22300F-FB32-30C7-571A-1DBA651FC2CA}"/>
          </ac:spMkLst>
        </pc:spChg>
        <pc:spChg chg="add mod">
          <ac:chgData name="Leandro Barbieri" userId="dc28a69f-82e2-4c6b-8f7f-30a9baf28c3b" providerId="ADAL" clId="{445B6B62-23F4-4AD9-B524-F2942A9F668C}" dt="2023-08-31T02:26:30.430" v="521" actId="1038"/>
          <ac:spMkLst>
            <pc:docMk/>
            <pc:sldMk cId="1024140253" sldId="258"/>
            <ac:spMk id="21" creationId="{D06EC6B9-5547-7A04-F5BD-A7DD7E97B329}"/>
          </ac:spMkLst>
        </pc:spChg>
        <pc:spChg chg="add mod">
          <ac:chgData name="Leandro Barbieri" userId="dc28a69f-82e2-4c6b-8f7f-30a9baf28c3b" providerId="ADAL" clId="{445B6B62-23F4-4AD9-B524-F2942A9F668C}" dt="2023-08-31T02:26:34.705" v="524" actId="1038"/>
          <ac:spMkLst>
            <pc:docMk/>
            <pc:sldMk cId="1024140253" sldId="258"/>
            <ac:spMk id="22" creationId="{D523C221-C766-285C-CE5E-7CD171E619F1}"/>
          </ac:spMkLst>
        </pc:spChg>
        <pc:spChg chg="add mod">
          <ac:chgData name="Leandro Barbieri" userId="dc28a69f-82e2-4c6b-8f7f-30a9baf28c3b" providerId="ADAL" clId="{445B6B62-23F4-4AD9-B524-F2942A9F668C}" dt="2023-08-31T02:26:00.786" v="500" actId="1038"/>
          <ac:spMkLst>
            <pc:docMk/>
            <pc:sldMk cId="1024140253" sldId="258"/>
            <ac:spMk id="23" creationId="{FAB9BE36-87B5-2C14-BC42-BAE80ACA1018}"/>
          </ac:spMkLst>
        </pc:spChg>
        <pc:spChg chg="add mod">
          <ac:chgData name="Leandro Barbieri" userId="dc28a69f-82e2-4c6b-8f7f-30a9baf28c3b" providerId="ADAL" clId="{445B6B62-23F4-4AD9-B524-F2942A9F668C}" dt="2023-08-31T02:29:01.344" v="557" actId="1038"/>
          <ac:spMkLst>
            <pc:docMk/>
            <pc:sldMk cId="1024140253" sldId="258"/>
            <ac:spMk id="24" creationId="{A926106E-D8DE-2FC4-5E69-42A05204C903}"/>
          </ac:spMkLst>
        </pc:spChg>
        <pc:spChg chg="add mod">
          <ac:chgData name="Leandro Barbieri" userId="dc28a69f-82e2-4c6b-8f7f-30a9baf28c3b" providerId="ADAL" clId="{445B6B62-23F4-4AD9-B524-F2942A9F668C}" dt="2023-08-31T02:26:49.043" v="526" actId="1076"/>
          <ac:spMkLst>
            <pc:docMk/>
            <pc:sldMk cId="1024140253" sldId="258"/>
            <ac:spMk id="25" creationId="{F23E2435-B873-4137-FBE5-AEA92455C921}"/>
          </ac:spMkLst>
        </pc:spChg>
        <pc:spChg chg="add mod">
          <ac:chgData name="Leandro Barbieri" userId="dc28a69f-82e2-4c6b-8f7f-30a9baf28c3b" providerId="ADAL" clId="{445B6B62-23F4-4AD9-B524-F2942A9F668C}" dt="2023-08-31T02:29:08.298" v="561" actId="1038"/>
          <ac:spMkLst>
            <pc:docMk/>
            <pc:sldMk cId="1024140253" sldId="258"/>
            <ac:spMk id="26" creationId="{AAC48097-7BEF-60B3-8EF6-D97EF19870AB}"/>
          </ac:spMkLst>
        </pc:spChg>
        <pc:spChg chg="add mod">
          <ac:chgData name="Leandro Barbieri" userId="dc28a69f-82e2-4c6b-8f7f-30a9baf28c3b" providerId="ADAL" clId="{445B6B62-23F4-4AD9-B524-F2942A9F668C}" dt="2023-09-08T23:10:06.594" v="1239" actId="20577"/>
          <ac:spMkLst>
            <pc:docMk/>
            <pc:sldMk cId="1024140253" sldId="258"/>
            <ac:spMk id="27" creationId="{4770FFE8-F0E6-6D05-1CCD-A8E242EA861B}"/>
          </ac:spMkLst>
        </pc:spChg>
        <pc:spChg chg="add mod">
          <ac:chgData name="Leandro Barbieri" userId="dc28a69f-82e2-4c6b-8f7f-30a9baf28c3b" providerId="ADAL" clId="{445B6B62-23F4-4AD9-B524-F2942A9F668C}" dt="2023-09-08T23:10:36.158" v="1245" actId="1076"/>
          <ac:spMkLst>
            <pc:docMk/>
            <pc:sldMk cId="1024140253" sldId="258"/>
            <ac:spMk id="29" creationId="{BDCE743A-FB7F-FCFF-8205-F2FE0F2305AC}"/>
          </ac:spMkLst>
        </pc:spChg>
        <pc:spChg chg="add mod">
          <ac:chgData name="Leandro Barbieri" userId="dc28a69f-82e2-4c6b-8f7f-30a9baf28c3b" providerId="ADAL" clId="{445B6B62-23F4-4AD9-B524-F2942A9F668C}" dt="2023-08-31T14:22:56.466" v="858" actId="14100"/>
          <ac:spMkLst>
            <pc:docMk/>
            <pc:sldMk cId="1024140253" sldId="258"/>
            <ac:spMk id="35" creationId="{D97E937B-6309-4927-70F4-14E52C4F3247}"/>
          </ac:spMkLst>
        </pc:spChg>
        <pc:spChg chg="add mod">
          <ac:chgData name="Leandro Barbieri" userId="dc28a69f-82e2-4c6b-8f7f-30a9baf28c3b" providerId="ADAL" clId="{445B6B62-23F4-4AD9-B524-F2942A9F668C}" dt="2023-09-08T23:09:19.041" v="1176" actId="20577"/>
          <ac:spMkLst>
            <pc:docMk/>
            <pc:sldMk cId="1024140253" sldId="258"/>
            <ac:spMk id="36" creationId="{56ADFB6A-B4EE-585B-5498-96E361886CC7}"/>
          </ac:spMkLst>
        </pc:spChg>
        <pc:spChg chg="add mod">
          <ac:chgData name="Leandro Barbieri" userId="dc28a69f-82e2-4c6b-8f7f-30a9baf28c3b" providerId="ADAL" clId="{445B6B62-23F4-4AD9-B524-F2942A9F668C}" dt="2023-09-08T23:08:34.493" v="1094" actId="1076"/>
          <ac:spMkLst>
            <pc:docMk/>
            <pc:sldMk cId="1024140253" sldId="258"/>
            <ac:spMk id="37" creationId="{0F71A32B-3017-4622-DD92-F923A5141D8A}"/>
          </ac:spMkLst>
        </pc:spChg>
        <pc:spChg chg="add mod">
          <ac:chgData name="Leandro Barbieri" userId="dc28a69f-82e2-4c6b-8f7f-30a9baf28c3b" providerId="ADAL" clId="{445B6B62-23F4-4AD9-B524-F2942A9F668C}" dt="2023-09-08T23:11:09.732" v="1251" actId="313"/>
          <ac:spMkLst>
            <pc:docMk/>
            <pc:sldMk cId="1024140253" sldId="258"/>
            <ac:spMk id="38" creationId="{2B2EB7D9-4ECE-AC91-5271-915B8C956023}"/>
          </ac:spMkLst>
        </pc:spChg>
        <pc:spChg chg="add mod">
          <ac:chgData name="Leandro Barbieri" userId="dc28a69f-82e2-4c6b-8f7f-30a9baf28c3b" providerId="ADAL" clId="{445B6B62-23F4-4AD9-B524-F2942A9F668C}" dt="2023-09-08T23:09:44.581" v="1222" actId="6549"/>
          <ac:spMkLst>
            <pc:docMk/>
            <pc:sldMk cId="1024140253" sldId="258"/>
            <ac:spMk id="39" creationId="{3FFE33AA-1440-011A-75F2-E285A25C8975}"/>
          </ac:spMkLst>
        </pc:spChg>
        <pc:spChg chg="add del mod">
          <ac:chgData name="Leandro Barbieri" userId="dc28a69f-82e2-4c6b-8f7f-30a9baf28c3b" providerId="ADAL" clId="{445B6B62-23F4-4AD9-B524-F2942A9F668C}" dt="2023-09-08T23:09:49.736" v="1223" actId="478"/>
          <ac:spMkLst>
            <pc:docMk/>
            <pc:sldMk cId="1024140253" sldId="258"/>
            <ac:spMk id="40" creationId="{92C3F2E3-CBD7-944E-0840-4C9C54177520}"/>
          </ac:spMkLst>
        </pc:spChg>
        <pc:spChg chg="add mod">
          <ac:chgData name="Leandro Barbieri" userId="dc28a69f-82e2-4c6b-8f7f-30a9baf28c3b" providerId="ADAL" clId="{445B6B62-23F4-4AD9-B524-F2942A9F668C}" dt="2023-09-08T23:10:14.925" v="1240" actId="1076"/>
          <ac:spMkLst>
            <pc:docMk/>
            <pc:sldMk cId="1024140253" sldId="258"/>
            <ac:spMk id="41" creationId="{C8BCE375-8C7E-193D-DF16-A88B0D0DB037}"/>
          </ac:spMkLst>
        </pc:spChg>
        <pc:spChg chg="add mod">
          <ac:chgData name="Leandro Barbieri" userId="dc28a69f-82e2-4c6b-8f7f-30a9baf28c3b" providerId="ADAL" clId="{445B6B62-23F4-4AD9-B524-F2942A9F668C}" dt="2023-08-31T02:33:30.319" v="600" actId="208"/>
          <ac:spMkLst>
            <pc:docMk/>
            <pc:sldMk cId="1024140253" sldId="258"/>
            <ac:spMk id="45" creationId="{80D34D23-FFAC-5C67-42E1-D4AF90AC0B26}"/>
          </ac:spMkLst>
        </pc:spChg>
        <pc:spChg chg="add mod">
          <ac:chgData name="Leandro Barbieri" userId="dc28a69f-82e2-4c6b-8f7f-30a9baf28c3b" providerId="ADAL" clId="{445B6B62-23F4-4AD9-B524-F2942A9F668C}" dt="2023-08-31T14:22:28.172" v="852" actId="14100"/>
          <ac:spMkLst>
            <pc:docMk/>
            <pc:sldMk cId="1024140253" sldId="258"/>
            <ac:spMk id="63" creationId="{5D1FD461-100E-E91F-17C8-A1E430961FE2}"/>
          </ac:spMkLst>
        </pc:spChg>
        <pc:spChg chg="add mod">
          <ac:chgData name="Leandro Barbieri" userId="dc28a69f-82e2-4c6b-8f7f-30a9baf28c3b" providerId="ADAL" clId="{445B6B62-23F4-4AD9-B524-F2942A9F668C}" dt="2023-08-31T14:21:15.477" v="820" actId="108"/>
          <ac:spMkLst>
            <pc:docMk/>
            <pc:sldMk cId="1024140253" sldId="258"/>
            <ac:spMk id="1034" creationId="{93EAE226-8AE6-2FF1-50EB-4B3E094EC8E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5" creationId="{DDE4C94B-38C5-B916-BB4B-7526270A1E57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6" creationId="{B84A27DD-441F-D482-91A5-28CB0D15CA8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7" creationId="{68E06F6C-24AF-046F-372C-D6B4A30F3E7D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8" creationId="{7CE93753-648B-39A1-3F38-BE19312E0FDA}"/>
          </ac:spMkLst>
        </pc:sp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2" creationId="{269E8174-D36A-E8C8-9692-90D0B76EB13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" creationId="{B37AF74F-FE6C-6EFC-255E-3D256F123866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5" creationId="{F354BAA2-A6A2-9666-6639-D7556FF96BBE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6" creationId="{5114D15F-B3D5-9F99-34EA-660B5707BDFB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7" creationId="{411D8711-4A90-1E07-1D70-4D788B3AED19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8" creationId="{1007E08C-2612-8BC1-D361-F10CEC1833F1}"/>
          </ac:picMkLst>
        </pc:picChg>
        <pc:picChg chg="add mod">
          <ac:chgData name="Leandro Barbieri" userId="dc28a69f-82e2-4c6b-8f7f-30a9baf28c3b" providerId="ADAL" clId="{445B6B62-23F4-4AD9-B524-F2942A9F668C}" dt="2023-08-31T02:26:56.237" v="534" actId="1037"/>
          <ac:picMkLst>
            <pc:docMk/>
            <pc:sldMk cId="1024140253" sldId="258"/>
            <ac:picMk id="32" creationId="{2B00F437-64BA-A819-79AB-91A887F51FE6}"/>
          </ac:picMkLst>
        </pc:picChg>
        <pc:picChg chg="add mod">
          <ac:chgData name="Leandro Barbieri" userId="dc28a69f-82e2-4c6b-8f7f-30a9baf28c3b" providerId="ADAL" clId="{445B6B62-23F4-4AD9-B524-F2942A9F668C}" dt="2023-08-31T02:26:49.043" v="526" actId="1076"/>
          <ac:picMkLst>
            <pc:docMk/>
            <pc:sldMk cId="1024140253" sldId="258"/>
            <ac:picMk id="33" creationId="{ED24FD8F-C3DD-8175-F8CE-01D05A619E47}"/>
          </ac:picMkLst>
        </pc:picChg>
        <pc:picChg chg="add mod">
          <ac:chgData name="Leandro Barbieri" userId="dc28a69f-82e2-4c6b-8f7f-30a9baf28c3b" providerId="ADAL" clId="{445B6B62-23F4-4AD9-B524-F2942A9F668C}" dt="2023-08-31T02:25:12.196" v="478" actId="14100"/>
          <ac:picMkLst>
            <pc:docMk/>
            <pc:sldMk cId="1024140253" sldId="258"/>
            <ac:picMk id="34" creationId="{AC1956B5-A2B0-5CF4-B981-CE701E765A4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6" creationId="{A19D3A67-EA11-546A-29AB-FFD775662DEA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7" creationId="{1825B8CD-B49F-A91E-4430-662CF1D13978}"/>
          </ac:picMkLst>
        </pc:picChg>
        <pc:picChg chg="add del mod">
          <ac:chgData name="Leandro Barbieri" userId="dc28a69f-82e2-4c6b-8f7f-30a9baf28c3b" providerId="ADAL" clId="{445B6B62-23F4-4AD9-B524-F2942A9F668C}" dt="2023-08-31T14:15:07.351" v="763" actId="478"/>
          <ac:picMkLst>
            <pc:docMk/>
            <pc:sldMk cId="1024140253" sldId="258"/>
            <ac:picMk id="60" creationId="{66DF9118-1E42-A76D-68CC-048AD506D509}"/>
          </ac:picMkLst>
        </pc:picChg>
        <pc:picChg chg="add del mod">
          <ac:chgData name="Leandro Barbieri" userId="dc28a69f-82e2-4c6b-8f7f-30a9baf28c3b" providerId="ADAL" clId="{445B6B62-23F4-4AD9-B524-F2942A9F668C}" dt="2023-08-31T14:15:08.282" v="764" actId="478"/>
          <ac:picMkLst>
            <pc:docMk/>
            <pc:sldMk cId="1024140253" sldId="258"/>
            <ac:picMk id="61" creationId="{DDB0CB8B-0D75-395A-7AE2-DE8BE570EA26}"/>
          </ac:picMkLst>
        </pc:picChg>
        <pc:picChg chg="add del mod">
          <ac:chgData name="Leandro Barbieri" userId="dc28a69f-82e2-4c6b-8f7f-30a9baf28c3b" providerId="ADAL" clId="{445B6B62-23F4-4AD9-B524-F2942A9F668C}" dt="2023-08-31T14:15:09.162" v="765" actId="478"/>
          <ac:picMkLst>
            <pc:docMk/>
            <pc:sldMk cId="1024140253" sldId="258"/>
            <ac:picMk id="62" creationId="{2DFB0859-AB19-54C7-7217-33D5B29C9D9F}"/>
          </ac:picMkLst>
        </pc:picChg>
        <pc:picChg chg="add mod">
          <ac:chgData name="Leandro Barbieri" userId="dc28a69f-82e2-4c6b-8f7f-30a9baf28c3b" providerId="ADAL" clId="{445B6B62-23F4-4AD9-B524-F2942A9F668C}" dt="2023-08-31T02:26:18.335" v="517" actId="1037"/>
          <ac:picMkLst>
            <pc:docMk/>
            <pc:sldMk cId="1024140253" sldId="258"/>
            <ac:picMk id="1026" creationId="{C9C802C1-14C7-BDE8-AC96-8075B228955F}"/>
          </ac:picMkLst>
        </pc:picChg>
        <pc:picChg chg="add del mod">
          <ac:chgData name="Leandro Barbieri" userId="dc28a69f-82e2-4c6b-8f7f-30a9baf28c3b" providerId="ADAL" clId="{445B6B62-23F4-4AD9-B524-F2942A9F668C}" dt="2023-08-31T14:15:06.041" v="762" actId="478"/>
          <ac:picMkLst>
            <pc:docMk/>
            <pc:sldMk cId="1024140253" sldId="258"/>
            <ac:picMk id="1028" creationId="{D72CC45D-7271-69CC-3039-381B1D148443}"/>
          </ac:picMkLst>
        </pc:picChg>
        <pc:cxnChg chg="add mod">
          <ac:chgData name="Leandro Barbieri" userId="dc28a69f-82e2-4c6b-8f7f-30a9baf28c3b" providerId="ADAL" clId="{445B6B62-23F4-4AD9-B524-F2942A9F668C}" dt="2023-08-31T14:20:26.639" v="811" actId="14100"/>
          <ac:cxnSpMkLst>
            <pc:docMk/>
            <pc:sldMk cId="1024140253" sldId="258"/>
            <ac:cxnSpMk id="10" creationId="{7D515E6A-60A3-5378-2D6A-F2CCF230454D}"/>
          </ac:cxnSpMkLst>
        </pc:cxnChg>
        <pc:cxnChg chg="add mod">
          <ac:chgData name="Leandro Barbieri" userId="dc28a69f-82e2-4c6b-8f7f-30a9baf28c3b" providerId="ADAL" clId="{445B6B62-23F4-4AD9-B524-F2942A9F668C}" dt="2023-08-31T14:23:28.121" v="861" actId="14100"/>
          <ac:cxnSpMkLst>
            <pc:docMk/>
            <pc:sldMk cId="1024140253" sldId="258"/>
            <ac:cxnSpMk id="15" creationId="{6F0704DC-D2D3-362B-F514-FB0EA339AAC2}"/>
          </ac:cxnSpMkLst>
        </pc:cxnChg>
        <pc:cxnChg chg="add mod">
          <ac:chgData name="Leandro Barbieri" userId="dc28a69f-82e2-4c6b-8f7f-30a9baf28c3b" providerId="ADAL" clId="{445B6B62-23F4-4AD9-B524-F2942A9F668C}" dt="2023-08-31T02:26:00.786" v="500" actId="1038"/>
          <ac:cxnSpMkLst>
            <pc:docMk/>
            <pc:sldMk cId="1024140253" sldId="258"/>
            <ac:cxnSpMk id="28" creationId="{708779B5-D971-9AEA-DC7F-BB1A4B0315AC}"/>
          </ac:cxnSpMkLst>
        </pc:cxnChg>
        <pc:cxnChg chg="add mod">
          <ac:chgData name="Leandro Barbieri" userId="dc28a69f-82e2-4c6b-8f7f-30a9baf28c3b" providerId="ADAL" clId="{445B6B62-23F4-4AD9-B524-F2942A9F668C}" dt="2023-08-31T02:26:30.430" v="521" actId="1038"/>
          <ac:cxnSpMkLst>
            <pc:docMk/>
            <pc:sldMk cId="1024140253" sldId="258"/>
            <ac:cxnSpMk id="30" creationId="{52C211C3-EEE2-94A2-0996-B8C691EBF988}"/>
          </ac:cxnSpMkLst>
        </pc:cxnChg>
        <pc:cxnChg chg="add mod">
          <ac:chgData name="Leandro Barbieri" userId="dc28a69f-82e2-4c6b-8f7f-30a9baf28c3b" providerId="ADAL" clId="{445B6B62-23F4-4AD9-B524-F2942A9F668C}" dt="2023-08-31T02:26:40.082" v="525" actId="1076"/>
          <ac:cxnSpMkLst>
            <pc:docMk/>
            <pc:sldMk cId="1024140253" sldId="258"/>
            <ac:cxnSpMk id="31" creationId="{6BC331DE-FBC9-2230-520A-7073DA2DCDC6}"/>
          </ac:cxnSpMkLst>
        </pc:cxnChg>
        <pc:cxnChg chg="add mod">
          <ac:chgData name="Leandro Barbieri" userId="dc28a69f-82e2-4c6b-8f7f-30a9baf28c3b" providerId="ADAL" clId="{445B6B62-23F4-4AD9-B524-F2942A9F668C}" dt="2023-09-08T23:10:36.158" v="1245" actId="1076"/>
          <ac:cxnSpMkLst>
            <pc:docMk/>
            <pc:sldMk cId="1024140253" sldId="258"/>
            <ac:cxnSpMk id="42" creationId="{71FE668F-EDD5-D487-3A42-427D1FEEE1C5}"/>
          </ac:cxnSpMkLst>
        </pc:cxnChg>
        <pc:cxnChg chg="add mod">
          <ac:chgData name="Leandro Barbieri" userId="dc28a69f-82e2-4c6b-8f7f-30a9baf28c3b" providerId="ADAL" clId="{445B6B62-23F4-4AD9-B524-F2942A9F668C}" dt="2023-08-31T02:30:42.801" v="580" actId="14100"/>
          <ac:cxnSpMkLst>
            <pc:docMk/>
            <pc:sldMk cId="1024140253" sldId="258"/>
            <ac:cxnSpMk id="49" creationId="{54EABDD0-B2C8-97A1-5A72-F50F6B28034F}"/>
          </ac:cxnSpMkLst>
        </pc:cxnChg>
        <pc:cxnChg chg="add mod">
          <ac:chgData name="Leandro Barbieri" userId="dc28a69f-82e2-4c6b-8f7f-30a9baf28c3b" providerId="ADAL" clId="{445B6B62-23F4-4AD9-B524-F2942A9F668C}" dt="2023-09-08T23:10:46.942" v="1249" actId="14100"/>
          <ac:cxnSpMkLst>
            <pc:docMk/>
            <pc:sldMk cId="1024140253" sldId="258"/>
            <ac:cxnSpMk id="50" creationId="{B4A8E868-5903-44EF-CAA3-988D356C5BE0}"/>
          </ac:cxnSpMkLst>
        </pc:cxnChg>
        <pc:cxnChg chg="add">
          <ac:chgData name="Leandro Barbieri" userId="dc28a69f-82e2-4c6b-8f7f-30a9baf28c3b" providerId="ADAL" clId="{445B6B62-23F4-4AD9-B524-F2942A9F668C}" dt="2023-08-31T02:30:35.910" v="578" actId="11529"/>
          <ac:cxnSpMkLst>
            <pc:docMk/>
            <pc:sldMk cId="1024140253" sldId="258"/>
            <ac:cxnSpMk id="51" creationId="{F21E0419-7807-5BE8-E20D-5B57211F779C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4" creationId="{9434C458-5987-D412-620A-1BDE8F0F1819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5" creationId="{D69143FD-6727-C333-4D3E-D5E7CEBB41CC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6" creationId="{17B2597F-A274-6379-CDE2-DE4D1D172CD2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7" creationId="{B9F63A96-3BDE-81A9-EC7A-77A573DAF938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8" creationId="{F07481E0-9C52-1F7B-7490-133085BF0CE4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9" creationId="{5D0C93DE-55B7-80BB-31B7-6B798D2C994B}"/>
          </ac:cxnSpMkLst>
        </pc:cxnChg>
        <pc:cxnChg chg="add mod">
          <ac:chgData name="Leandro Barbieri" userId="dc28a69f-82e2-4c6b-8f7f-30a9baf28c3b" providerId="ADAL" clId="{445B6B62-23F4-4AD9-B524-F2942A9F668C}" dt="2023-08-31T14:22:28.172" v="852" actId="14100"/>
          <ac:cxnSpMkLst>
            <pc:docMk/>
            <pc:sldMk cId="1024140253" sldId="258"/>
            <ac:cxnSpMk id="1024" creationId="{A9A6D6A2-8F54-2534-D854-4B9103FA7EA3}"/>
          </ac:cxnSpMkLst>
        </pc:cxnChg>
        <pc:cxnChg chg="add del">
          <ac:chgData name="Leandro Barbieri" userId="dc28a69f-82e2-4c6b-8f7f-30a9baf28c3b" providerId="ADAL" clId="{445B6B62-23F4-4AD9-B524-F2942A9F668C}" dt="2023-08-31T02:35:36.582" v="661" actId="11529"/>
          <ac:cxnSpMkLst>
            <pc:docMk/>
            <pc:sldMk cId="1024140253" sldId="258"/>
            <ac:cxnSpMk id="1030" creationId="{4A81FA8D-54F6-0CFB-4742-C70ECF6774C3}"/>
          </ac:cxnSpMkLst>
        </pc:cxnChg>
        <pc:cxnChg chg="add del mod">
          <ac:chgData name="Leandro Barbieri" userId="dc28a69f-82e2-4c6b-8f7f-30a9baf28c3b" providerId="ADAL" clId="{445B6B62-23F4-4AD9-B524-F2942A9F668C}" dt="2023-08-31T14:20:53.776" v="816" actId="478"/>
          <ac:cxnSpMkLst>
            <pc:docMk/>
            <pc:sldMk cId="1024140253" sldId="258"/>
            <ac:cxnSpMk id="1032" creationId="{3C6C3AB5-3E0A-1160-66B9-9C6B98E291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CD9-4246-4F4F-BB3B-942F42C480CC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A85-2163-4974-A968-4388F77A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1pPr>
    <a:lvl2pPr marL="139042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2pPr>
    <a:lvl3pPr marL="278083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3pPr>
    <a:lvl4pPr marL="417125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4pPr>
    <a:lvl5pPr marL="556167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5pPr>
    <a:lvl6pPr marL="695209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6pPr>
    <a:lvl7pPr marL="834251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7pPr>
    <a:lvl8pPr marL="973293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8pPr>
    <a:lvl9pPr marL="11123351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00" y="6480867"/>
            <a:ext cx="30601126" cy="1378673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20799268"/>
            <a:ext cx="27000994" cy="9560876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88" indent="0" algn="ctr">
              <a:buNone/>
              <a:defRPr sz="7874"/>
            </a:lvl2pPr>
            <a:lvl3pPr marL="3600176" indent="0" algn="ctr">
              <a:buNone/>
              <a:defRPr sz="7087"/>
            </a:lvl3pPr>
            <a:lvl4pPr marL="5400264" indent="0" algn="ctr">
              <a:buNone/>
              <a:defRPr sz="6300"/>
            </a:lvl4pPr>
            <a:lvl5pPr marL="7200351" indent="0" algn="ctr">
              <a:buNone/>
              <a:defRPr sz="6300"/>
            </a:lvl5pPr>
            <a:lvl6pPr marL="9000439" indent="0" algn="ctr">
              <a:buNone/>
              <a:defRPr sz="6300"/>
            </a:lvl6pPr>
            <a:lvl7pPr marL="10800527" indent="0" algn="ctr">
              <a:buNone/>
              <a:defRPr sz="6300"/>
            </a:lvl7pPr>
            <a:lvl8pPr marL="12600615" indent="0" algn="ctr">
              <a:buNone/>
              <a:defRPr sz="6300"/>
            </a:lvl8pPr>
            <a:lvl9pPr marL="14400703" indent="0" algn="ctr">
              <a:buNone/>
              <a:defRPr sz="6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50" y="2108343"/>
            <a:ext cx="7762786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3" y="2108343"/>
            <a:ext cx="22838341" cy="335593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2" y="9872559"/>
            <a:ext cx="31051143" cy="16472575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2" y="26500971"/>
            <a:ext cx="31051143" cy="8662538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8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176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26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35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900043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52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6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4007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108352"/>
            <a:ext cx="31051143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4" y="9707549"/>
            <a:ext cx="15230246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4" y="14465069"/>
            <a:ext cx="15230246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3" y="9707549"/>
            <a:ext cx="15305252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3" y="14465069"/>
            <a:ext cx="15305252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5701703"/>
            <a:ext cx="18225671" cy="28141800"/>
          </a:xfrm>
        </p:spPr>
        <p:txBody>
          <a:bodyPr/>
          <a:lstStyle>
            <a:lvl1pPr>
              <a:defRPr sz="12599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5701703"/>
            <a:ext cx="18225671" cy="28141800"/>
          </a:xfrm>
        </p:spPr>
        <p:txBody>
          <a:bodyPr anchor="t"/>
          <a:lstStyle>
            <a:lvl1pPr marL="0" indent="0">
              <a:buNone/>
              <a:defRPr sz="12599"/>
            </a:lvl1pPr>
            <a:lvl2pPr marL="1800088" indent="0">
              <a:buNone/>
              <a:defRPr sz="11024"/>
            </a:lvl2pPr>
            <a:lvl3pPr marL="3600176" indent="0">
              <a:buNone/>
              <a:defRPr sz="9449"/>
            </a:lvl3pPr>
            <a:lvl4pPr marL="5400264" indent="0">
              <a:buNone/>
              <a:defRPr sz="7874"/>
            </a:lvl4pPr>
            <a:lvl5pPr marL="7200351" indent="0">
              <a:buNone/>
              <a:defRPr sz="7874"/>
            </a:lvl5pPr>
            <a:lvl6pPr marL="9000439" indent="0">
              <a:buNone/>
              <a:defRPr sz="7874"/>
            </a:lvl6pPr>
            <a:lvl7pPr marL="10800527" indent="0">
              <a:buNone/>
              <a:defRPr sz="7874"/>
            </a:lvl7pPr>
            <a:lvl8pPr marL="12600615" indent="0">
              <a:buNone/>
              <a:defRPr sz="7874"/>
            </a:lvl8pPr>
            <a:lvl9pPr marL="14400703" indent="0">
              <a:buNone/>
              <a:defRPr sz="787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2108352"/>
            <a:ext cx="31051143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0541716"/>
            <a:ext cx="31051143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5674-A10E-4998-BFDD-52648E7BF40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36703516"/>
            <a:ext cx="1215044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176" rtl="0" eaLnBrk="1" latinLnBrk="0" hangingPunct="1">
        <a:lnSpc>
          <a:spcPct val="90000"/>
        </a:lnSpc>
        <a:spcBef>
          <a:spcPct val="0"/>
        </a:spcBef>
        <a:buNone/>
        <a:defRPr sz="17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44" indent="-900044" algn="l" defTabSz="3600176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700132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220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30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395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483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571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659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74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176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264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351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439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527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615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703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3" Type="http://schemas.openxmlformats.org/officeDocument/2006/relationships/image" Target="../media/image6.png"/><Relationship Id="rId21" Type="http://schemas.openxmlformats.org/officeDocument/2006/relationships/image" Target="../media/image33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35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DAA03D-FFE6-81DE-4A60-B125BDB3DF08}"/>
              </a:ext>
            </a:extLst>
          </p:cNvPr>
          <p:cNvSpPr/>
          <p:nvPr/>
        </p:nvSpPr>
        <p:spPr>
          <a:xfrm>
            <a:off x="12696505" y="16741077"/>
            <a:ext cx="2824321" cy="306644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09E82-253C-2F90-15CF-2CC12F9CE236}"/>
              </a:ext>
            </a:extLst>
          </p:cNvPr>
          <p:cNvSpPr txBox="1"/>
          <p:nvPr/>
        </p:nvSpPr>
        <p:spPr>
          <a:xfrm>
            <a:off x="13120536" y="16587188"/>
            <a:ext cx="198401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 - Fundamentos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2A942-BD69-C752-802A-1C36D980A07D}"/>
              </a:ext>
            </a:extLst>
          </p:cNvPr>
          <p:cNvSpPr txBox="1"/>
          <p:nvPr/>
        </p:nvSpPr>
        <p:spPr>
          <a:xfrm>
            <a:off x="12815576" y="16954182"/>
            <a:ext cx="2604097" cy="29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Delinear os objetivos do guia, conceitos e princípios de arquitetura e engenharia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Visão geral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conceitos de arquitetura (domínios, camadas, tenant, distribuição, escalabilidade) tipos de projetos, tipos de papéis </a:t>
            </a:r>
          </a:p>
          <a:p>
            <a:pPr marL="285750" indent="-285750">
              <a:buFont typeface="+mj-lt"/>
              <a:buAutoNum type="arabicPeriod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Objetivos e princípios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separação de responsabilidades, independência de formatos e linguagem, múltiplos casos de uso, análise descentralizada, simplicidade e escalabilidade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Setembro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25 a 29/09/2023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07B2B9-F555-E309-05A0-FB7DBDDFDD59}"/>
              </a:ext>
            </a:extLst>
          </p:cNvPr>
          <p:cNvSpPr/>
          <p:nvPr/>
        </p:nvSpPr>
        <p:spPr>
          <a:xfrm>
            <a:off x="15677603" y="16741075"/>
            <a:ext cx="2824321" cy="637044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4CD39-725A-733E-63B9-955234BC6877}"/>
              </a:ext>
            </a:extLst>
          </p:cNvPr>
          <p:cNvSpPr txBox="1"/>
          <p:nvPr/>
        </p:nvSpPr>
        <p:spPr>
          <a:xfrm>
            <a:off x="16101633" y="16587188"/>
            <a:ext cx="2007094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 – Ciclo de Vida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1ABD6-C53D-5FF4-5380-6DECEF32A740}"/>
              </a:ext>
            </a:extLst>
          </p:cNvPr>
          <p:cNvSpPr txBox="1"/>
          <p:nvPr/>
        </p:nvSpPr>
        <p:spPr>
          <a:xfrm>
            <a:off x="15748319" y="16954179"/>
            <a:ext cx="270325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Detalhar o ciclo de vida como espinha dorsal para ancorar e dar sentido para os componentes e as relações de dependência, entradas, saídas, limites, responsabilidades, tecnologias e estudo de caso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Fases: o que é e os principais artefatos e tipos de tecnologias. Interfaces, limites, entradas e saídas, recomendações do que deve ser feito.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Exploração de dados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analisar formato, volume, conectividade, pull ou push, análise exploratória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Ingestão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ETL, ELT, estratégias de ingestão (full, incremental), formatos de arquivos e storage, camadas medallion), bach ou streaming, orquestrador,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Storage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Object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</a:rPr>
              <a:t>storages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, políticas de retenção, data warehouse, particionamento, column-store,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Transformação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tipagem, limpeza, padronização de formatos, qualidade, performance, processamento distribuído.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Modelagem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semântica, regras de negócio, relacionamentos, joins, dimensões, fatos, granularidade, feature engineering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descoberta, self-servisse, storytelling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Estudo de caso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demostração das fases aplicada a um exemplo de conjunto de dados brutos.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Novembro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27 a 30/11/2023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1BFB1C-7234-3568-3D89-F60137235038}"/>
              </a:ext>
            </a:extLst>
          </p:cNvPr>
          <p:cNvSpPr/>
          <p:nvPr/>
        </p:nvSpPr>
        <p:spPr>
          <a:xfrm>
            <a:off x="18660699" y="16741077"/>
            <a:ext cx="2824321" cy="329177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7F8002-C430-D17A-CA47-885077AD0E47}"/>
              </a:ext>
            </a:extLst>
          </p:cNvPr>
          <p:cNvSpPr txBox="1"/>
          <p:nvPr/>
        </p:nvSpPr>
        <p:spPr>
          <a:xfrm>
            <a:off x="19084726" y="16587188"/>
            <a:ext cx="1953618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III – Arquitetura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87D33-DCB6-567A-EF29-8DDA80C2A31C}"/>
              </a:ext>
            </a:extLst>
          </p:cNvPr>
          <p:cNvSpPr txBox="1"/>
          <p:nvPr/>
        </p:nvSpPr>
        <p:spPr>
          <a:xfrm>
            <a:off x="18779771" y="16954181"/>
            <a:ext cx="2603916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Arquitetura em alto nível com os diagramas com os componentes e as interfaces mapeadas. Exemplificar modelos de arquitetura com maior ou menor nível de complexidade dependendo do estágio de maturidade de dados.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Principais padrões (Data Lake, Lakehouse, Data Mesh)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Tipos de tecnologias por categoria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Diagramas de arquitetura (níveis de maturidade)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Modelos de referência Azure, GCP, Hibrido.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Janeiro/2024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03 a 12/01/2024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4DB7E-1ACF-A631-72BF-E564DFF3F3DE}"/>
              </a:ext>
            </a:extLst>
          </p:cNvPr>
          <p:cNvSpPr/>
          <p:nvPr/>
        </p:nvSpPr>
        <p:spPr>
          <a:xfrm>
            <a:off x="18660699" y="20406410"/>
            <a:ext cx="2824321" cy="270511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35ECF-78E6-8639-6592-921E074086A2}"/>
              </a:ext>
            </a:extLst>
          </p:cNvPr>
          <p:cNvSpPr txBox="1"/>
          <p:nvPr/>
        </p:nvSpPr>
        <p:spPr>
          <a:xfrm>
            <a:off x="19084727" y="20252521"/>
            <a:ext cx="1975547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IV – Governança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E3A9C-5FD0-DD6F-E99A-5FF0AA01CCB6}"/>
              </a:ext>
            </a:extLst>
          </p:cNvPr>
          <p:cNvSpPr txBox="1"/>
          <p:nvPr/>
        </p:nvSpPr>
        <p:spPr>
          <a:xfrm>
            <a:off x="18779770" y="20606396"/>
            <a:ext cx="26040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Componentes adicionais ao ciclo de vida que sustentam e viabilizam a arquiteturas robustas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Catálogo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Segurança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Riscos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DataOps</a:t>
            </a:r>
          </a:p>
          <a:p>
            <a:pPr marL="214313" indent="-214313">
              <a:buFontTx/>
              <a:buChar char="-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Fevereiro/2024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04/03 a 07/03/2024</a:t>
            </a:r>
          </a:p>
        </p:txBody>
      </p:sp>
    </p:spTree>
    <p:extLst>
      <p:ext uri="{BB962C8B-B14F-4D97-AF65-F5344CB8AC3E}">
        <p14:creationId xmlns:p14="http://schemas.microsoft.com/office/powerpoint/2010/main" val="12432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B86565-7FDC-B965-7E50-4F12BE7C6209}"/>
              </a:ext>
            </a:extLst>
          </p:cNvPr>
          <p:cNvSpPr/>
          <p:nvPr/>
        </p:nvSpPr>
        <p:spPr>
          <a:xfrm>
            <a:off x="11728563" y="16699253"/>
            <a:ext cx="7315200" cy="1959430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14DB79-0C7F-DE8A-FF77-8AD5BE7F3A66}"/>
              </a:ext>
            </a:extLst>
          </p:cNvPr>
          <p:cNvSpPr txBox="1"/>
          <p:nvPr/>
        </p:nvSpPr>
        <p:spPr>
          <a:xfrm>
            <a:off x="14746930" y="16306037"/>
            <a:ext cx="2053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noProof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CICLO DE VIDA</a:t>
            </a:r>
            <a:endParaRPr lang="pt-BR" sz="1000" b="1" noProof="1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F1EAD2-E51C-48E0-550F-D7CCF8BCC24B}"/>
              </a:ext>
            </a:extLst>
          </p:cNvPr>
          <p:cNvSpPr/>
          <p:nvPr/>
        </p:nvSpPr>
        <p:spPr>
          <a:xfrm>
            <a:off x="13724097" y="1700099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22300F-FB32-30C7-571A-1DBA651FC2CA}"/>
              </a:ext>
            </a:extLst>
          </p:cNvPr>
          <p:cNvSpPr txBox="1"/>
          <p:nvPr/>
        </p:nvSpPr>
        <p:spPr>
          <a:xfrm>
            <a:off x="13833112" y="1687788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TRANSFORMAÇÃO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6EC6B9-5547-7A04-F5BD-A7DD7E97B329}"/>
              </a:ext>
            </a:extLst>
          </p:cNvPr>
          <p:cNvSpPr/>
          <p:nvPr/>
        </p:nvSpPr>
        <p:spPr>
          <a:xfrm>
            <a:off x="15452930" y="1700099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23C221-C766-285C-CE5E-7CD171E619F1}"/>
              </a:ext>
            </a:extLst>
          </p:cNvPr>
          <p:cNvSpPr txBox="1"/>
          <p:nvPr/>
        </p:nvSpPr>
        <p:spPr>
          <a:xfrm>
            <a:off x="15570419" y="1687240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MODELAGEM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AB9BE36-87B5-2C14-BC42-BAE80ACA1018}"/>
              </a:ext>
            </a:extLst>
          </p:cNvPr>
          <p:cNvSpPr/>
          <p:nvPr/>
        </p:nvSpPr>
        <p:spPr>
          <a:xfrm>
            <a:off x="11982564" y="1700099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26106E-D8DE-2FC4-5E69-42A05204C903}"/>
              </a:ext>
            </a:extLst>
          </p:cNvPr>
          <p:cNvSpPr txBox="1"/>
          <p:nvPr/>
        </p:nvSpPr>
        <p:spPr>
          <a:xfrm>
            <a:off x="12085229" y="1687788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INGESTÃO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3E2435-B873-4137-FBE5-AEA92455C921}"/>
              </a:ext>
            </a:extLst>
          </p:cNvPr>
          <p:cNvSpPr/>
          <p:nvPr/>
        </p:nvSpPr>
        <p:spPr>
          <a:xfrm>
            <a:off x="17241195" y="16995515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C48097-7BEF-60B3-8EF6-D97EF19870AB}"/>
              </a:ext>
            </a:extLst>
          </p:cNvPr>
          <p:cNvSpPr txBox="1"/>
          <p:nvPr/>
        </p:nvSpPr>
        <p:spPr>
          <a:xfrm>
            <a:off x="17350210" y="1687240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ENTREGA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8779B5-D971-9AEA-DC7F-BB1A4B0315A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3566565" y="17378993"/>
            <a:ext cx="15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C211C3-EEE2-94A2-0996-B8C691EBF98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5308098" y="17378993"/>
            <a:ext cx="14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BC331DE-FBC9-2230-520A-7073DA2DCDC6}"/>
              </a:ext>
            </a:extLst>
          </p:cNvPr>
          <p:cNvCxnSpPr/>
          <p:nvPr/>
        </p:nvCxnSpPr>
        <p:spPr>
          <a:xfrm>
            <a:off x="17036931" y="17378993"/>
            <a:ext cx="20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540">
            <a:extLst>
              <a:ext uri="{FF2B5EF4-FFF2-40B4-BE49-F238E27FC236}">
                <a16:creationId xmlns:a16="http://schemas.microsoft.com/office/drawing/2014/main" id="{2B00F437-64BA-A819-79AB-91A887F5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065" y="17257963"/>
            <a:ext cx="322388" cy="3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02C1-14C7-BDE8-AC96-8075B22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776" y="17239809"/>
            <a:ext cx="37826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D24FD8F-C3DD-8175-F8CE-01D05A61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9529" y="17179838"/>
            <a:ext cx="365057" cy="396000"/>
          </a:xfrm>
          <a:prstGeom prst="rect">
            <a:avLst/>
          </a:prstGeom>
        </p:spPr>
      </p:pic>
      <p:pic>
        <p:nvPicPr>
          <p:cNvPr id="34" name="Imagem 550">
            <a:extLst>
              <a:ext uri="{FF2B5EF4-FFF2-40B4-BE49-F238E27FC236}">
                <a16:creationId xmlns:a16="http://schemas.microsoft.com/office/drawing/2014/main" id="{AC1956B5-A2B0-5CF4-B981-CE701E76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7865" y="17257963"/>
            <a:ext cx="461824" cy="396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0D34D23-FFAC-5C67-42E1-D4AF90AC0B26}"/>
              </a:ext>
            </a:extLst>
          </p:cNvPr>
          <p:cNvSpPr/>
          <p:nvPr/>
        </p:nvSpPr>
        <p:spPr>
          <a:xfrm>
            <a:off x="11952947" y="17960267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Storage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A19D3A67-EA11-546A-29AB-FFD775662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0532" y="18096915"/>
            <a:ext cx="216000" cy="216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825B8CD-B49F-A91E-4430-662CF1D1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0598" y="18096915"/>
            <a:ext cx="216000" cy="216000"/>
          </a:xfrm>
          <a:prstGeom prst="rect">
            <a:avLst/>
          </a:prstGeom>
        </p:spPr>
      </p:pic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4EABDD0-B2C8-97A1-5A72-F50F6B28034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774564" y="17756993"/>
            <a:ext cx="0" cy="3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21E0419-7807-5BE8-E20D-5B57211F779C}"/>
              </a:ext>
            </a:extLst>
          </p:cNvPr>
          <p:cNvCxnSpPr/>
          <p:nvPr/>
        </p:nvCxnSpPr>
        <p:spPr>
          <a:xfrm flipV="1">
            <a:off x="12963381" y="17751515"/>
            <a:ext cx="0" cy="2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34C458-5987-D412-620A-1BDE8F0F1819}"/>
              </a:ext>
            </a:extLst>
          </p:cNvPr>
          <p:cNvCxnSpPr>
            <a:cxnSpLocks/>
          </p:cNvCxnSpPr>
          <p:nvPr/>
        </p:nvCxnSpPr>
        <p:spPr>
          <a:xfrm>
            <a:off x="14422389" y="17756993"/>
            <a:ext cx="0" cy="3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9143FD-6727-C333-4D3E-D5E7CEBB41CC}"/>
              </a:ext>
            </a:extLst>
          </p:cNvPr>
          <p:cNvCxnSpPr/>
          <p:nvPr/>
        </p:nvCxnSpPr>
        <p:spPr>
          <a:xfrm flipV="1">
            <a:off x="14611206" y="17751515"/>
            <a:ext cx="0" cy="2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17B2597F-A274-6379-CDE2-DE4D1D172CD2}"/>
              </a:ext>
            </a:extLst>
          </p:cNvPr>
          <p:cNvCxnSpPr>
            <a:cxnSpLocks/>
          </p:cNvCxnSpPr>
          <p:nvPr/>
        </p:nvCxnSpPr>
        <p:spPr>
          <a:xfrm>
            <a:off x="16209352" y="17756993"/>
            <a:ext cx="0" cy="3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B9F63A96-3BDE-81A9-EC7A-77A573DAF938}"/>
              </a:ext>
            </a:extLst>
          </p:cNvPr>
          <p:cNvCxnSpPr/>
          <p:nvPr/>
        </p:nvCxnSpPr>
        <p:spPr>
          <a:xfrm flipV="1">
            <a:off x="16398169" y="17751515"/>
            <a:ext cx="0" cy="2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07481E0-9C52-1F7B-7490-133085BF0CE4}"/>
              </a:ext>
            </a:extLst>
          </p:cNvPr>
          <p:cNvCxnSpPr>
            <a:cxnSpLocks/>
          </p:cNvCxnSpPr>
          <p:nvPr/>
        </p:nvCxnSpPr>
        <p:spPr>
          <a:xfrm>
            <a:off x="17975768" y="17756993"/>
            <a:ext cx="0" cy="3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5D0C93DE-55B7-80BB-31B7-6B798D2C994B}"/>
              </a:ext>
            </a:extLst>
          </p:cNvPr>
          <p:cNvCxnSpPr/>
          <p:nvPr/>
        </p:nvCxnSpPr>
        <p:spPr>
          <a:xfrm flipV="1">
            <a:off x="18164585" y="17751515"/>
            <a:ext cx="0" cy="27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D1FD461-100E-E91F-17C8-A1E430961FE2}"/>
              </a:ext>
            </a:extLst>
          </p:cNvPr>
          <p:cNvSpPr/>
          <p:nvPr/>
        </p:nvSpPr>
        <p:spPr>
          <a:xfrm>
            <a:off x="10216149" y="17373515"/>
            <a:ext cx="107984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Exploração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A9A6D6A2-8F54-2534-D854-4B9103FA7EA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1295995" y="17751515"/>
            <a:ext cx="43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93EAE226-8AE6-2FF1-50EB-4B3E094EC8EB}"/>
              </a:ext>
            </a:extLst>
          </p:cNvPr>
          <p:cNvSpPr txBox="1"/>
          <p:nvPr/>
        </p:nvSpPr>
        <p:spPr>
          <a:xfrm>
            <a:off x="14651033" y="18755686"/>
            <a:ext cx="135851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GOVERNANÇA</a:t>
            </a:r>
          </a:p>
        </p:txBody>
      </p: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DDE4C94B-38C5-B916-BB4B-7526270A1E57}"/>
              </a:ext>
            </a:extLst>
          </p:cNvPr>
          <p:cNvSpPr/>
          <p:nvPr/>
        </p:nvSpPr>
        <p:spPr>
          <a:xfrm>
            <a:off x="11923153" y="19239956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Catálogo</a:t>
            </a:r>
          </a:p>
        </p:txBody>
      </p:sp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B84A27DD-441F-D482-91A5-28CB0D15CA8B}"/>
              </a:ext>
            </a:extLst>
          </p:cNvPr>
          <p:cNvSpPr/>
          <p:nvPr/>
        </p:nvSpPr>
        <p:spPr>
          <a:xfrm>
            <a:off x="14542386" y="19239956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Segurança</a:t>
            </a:r>
          </a:p>
        </p:txBody>
      </p: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7CE93753-648B-39A1-3F38-BE19312E0FDA}"/>
              </a:ext>
            </a:extLst>
          </p:cNvPr>
          <p:cNvSpPr/>
          <p:nvPr/>
        </p:nvSpPr>
        <p:spPr>
          <a:xfrm>
            <a:off x="17161620" y="19239956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Versionamento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9E8174-D36A-E8C8-9692-90D0B76EB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9464" y="18096915"/>
            <a:ext cx="216000" cy="216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7AF74F-FE6C-6EFC-255E-3D256F123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9530" y="18096915"/>
            <a:ext cx="216000" cy="216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54BAA2-A6A2-9666-6639-D7556FF96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65566" y="18096915"/>
            <a:ext cx="216000" cy="216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14D15F-B3D5-9F99-34EA-660B5707B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5632" y="18096915"/>
            <a:ext cx="216000" cy="216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1D8711-4A90-1E07-1D70-4D788B3A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1668" y="18096915"/>
            <a:ext cx="216000" cy="2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7E08C-2612-8BC1-D361-F10CEC18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1734" y="18096915"/>
            <a:ext cx="216000" cy="216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FE4982-CF22-A3C8-9016-95F72C9DEC76}"/>
              </a:ext>
            </a:extLst>
          </p:cNvPr>
          <p:cNvSpPr/>
          <p:nvPr/>
        </p:nvSpPr>
        <p:spPr>
          <a:xfrm>
            <a:off x="19645422" y="17790486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515E6A-60A3-5378-2D6A-F2CCF23045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059450" y="18168486"/>
            <a:ext cx="5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16A0FB-0CCA-42FB-3577-EC11E2C26285}"/>
              </a:ext>
            </a:extLst>
          </p:cNvPr>
          <p:cNvSpPr/>
          <p:nvPr/>
        </p:nvSpPr>
        <p:spPr>
          <a:xfrm>
            <a:off x="19630323" y="16982318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F0704DC-D2D3-362B-F514-FB0EA339AA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9098677" y="17360318"/>
            <a:ext cx="53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7E937B-6309-4927-70F4-14E52C4F3247}"/>
              </a:ext>
            </a:extLst>
          </p:cNvPr>
          <p:cNvSpPr/>
          <p:nvPr/>
        </p:nvSpPr>
        <p:spPr>
          <a:xfrm>
            <a:off x="11728563" y="19081240"/>
            <a:ext cx="7315200" cy="6297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4295E-5610-ACE7-0FDF-5C1B94DE91A2}"/>
              </a:ext>
            </a:extLst>
          </p:cNvPr>
          <p:cNvSpPr txBox="1"/>
          <p:nvPr/>
        </p:nvSpPr>
        <p:spPr>
          <a:xfrm>
            <a:off x="10942229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Bancos Relacionais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BED409-26C3-326E-D204-D6C5AF7BA42D}"/>
              </a:ext>
            </a:extLst>
          </p:cNvPr>
          <p:cNvSpPr/>
          <p:nvPr/>
        </p:nvSpPr>
        <p:spPr>
          <a:xfrm>
            <a:off x="10724553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0A936E-10B1-FFA6-70AE-906DE33A0681}"/>
              </a:ext>
            </a:extLst>
          </p:cNvPr>
          <p:cNvSpPr txBox="1"/>
          <p:nvPr/>
        </p:nvSpPr>
        <p:spPr>
          <a:xfrm>
            <a:off x="10953576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APIs Endpoints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6E893-F17E-B3F3-E27A-528D9803455E}"/>
              </a:ext>
            </a:extLst>
          </p:cNvPr>
          <p:cNvSpPr txBox="1"/>
          <p:nvPr/>
        </p:nvSpPr>
        <p:spPr>
          <a:xfrm>
            <a:off x="10942229" y="215633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Dispositivos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A26322-D520-E37E-F3FE-9F316FD6E1B3}"/>
              </a:ext>
            </a:extLst>
          </p:cNvPr>
          <p:cNvSpPr txBox="1"/>
          <p:nvPr/>
        </p:nvSpPr>
        <p:spPr>
          <a:xfrm>
            <a:off x="10953576" y="2190936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Web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70FFE8-F0E6-6D05-1CCD-A8E242EA861B}"/>
              </a:ext>
            </a:extLst>
          </p:cNvPr>
          <p:cNvSpPr txBox="1"/>
          <p:nvPr/>
        </p:nvSpPr>
        <p:spPr>
          <a:xfrm>
            <a:off x="11195277" y="22271883"/>
            <a:ext cx="10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Produtores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DCE743A-FB7F-FCFF-8205-F2FE0F2305AC}"/>
              </a:ext>
            </a:extLst>
          </p:cNvPr>
          <p:cNvSpPr/>
          <p:nvPr/>
        </p:nvSpPr>
        <p:spPr>
          <a:xfrm>
            <a:off x="13221530" y="21299658"/>
            <a:ext cx="1584000" cy="629703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Plataforma de 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ADFB6A-B4EE-585B-5498-96E361886CC7}"/>
              </a:ext>
            </a:extLst>
          </p:cNvPr>
          <p:cNvSpPr txBox="1"/>
          <p:nvPr/>
        </p:nvSpPr>
        <p:spPr>
          <a:xfrm>
            <a:off x="15506532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Analistas de Dados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F71A32B-3017-4622-DD92-F923A5141D8A}"/>
              </a:ext>
            </a:extLst>
          </p:cNvPr>
          <p:cNvSpPr/>
          <p:nvPr/>
        </p:nvSpPr>
        <p:spPr>
          <a:xfrm>
            <a:off x="15288856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2EB7D9-4ECE-AC91-5271-915B8C956023}"/>
              </a:ext>
            </a:extLst>
          </p:cNvPr>
          <p:cNvSpPr txBox="1"/>
          <p:nvPr/>
        </p:nvSpPr>
        <p:spPr>
          <a:xfrm>
            <a:off x="15517879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Cientistas de Dados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E33AA-1440-011A-75F2-E285A25C8975}"/>
              </a:ext>
            </a:extLst>
          </p:cNvPr>
          <p:cNvSpPr txBox="1"/>
          <p:nvPr/>
        </p:nvSpPr>
        <p:spPr>
          <a:xfrm>
            <a:off x="15506532" y="21563370"/>
            <a:ext cx="135851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Engenheiros de Machine Learning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BCE375-8C7E-193D-DF16-A88B0D0DB037}"/>
              </a:ext>
            </a:extLst>
          </p:cNvPr>
          <p:cNvSpPr txBox="1"/>
          <p:nvPr/>
        </p:nvSpPr>
        <p:spPr>
          <a:xfrm>
            <a:off x="15617970" y="22271883"/>
            <a:ext cx="12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Consumidores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1FE668F-EDD5-D487-3A42-427D1FEEE1C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12565546" y="21614510"/>
            <a:ext cx="65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A8E868-5903-44EF-CAA3-988D356C5BE0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14805531" y="21614510"/>
            <a:ext cx="483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5F44EF-F4F3-D6FB-6AA8-AAD889A48764}"/>
              </a:ext>
            </a:extLst>
          </p:cNvPr>
          <p:cNvSpPr/>
          <p:nvPr/>
        </p:nvSpPr>
        <p:spPr>
          <a:xfrm>
            <a:off x="12338768" y="22571231"/>
            <a:ext cx="10625719" cy="5526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50" noProof="1">
                <a:cs typeface="Calibri"/>
              </a:rPr>
              <a:t>Onelake</a:t>
            </a:r>
            <a:endParaRPr lang="pt-BR" sz="2250" noProof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4FE58F-9AFD-AB6B-3211-D3F45076ABCA}"/>
              </a:ext>
            </a:extLst>
          </p:cNvPr>
          <p:cNvCxnSpPr>
            <a:cxnSpLocks/>
          </p:cNvCxnSpPr>
          <p:nvPr/>
        </p:nvCxnSpPr>
        <p:spPr>
          <a:xfrm flipV="1">
            <a:off x="10630739" y="19041373"/>
            <a:ext cx="2134445" cy="67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8BBC43-C7E1-2472-4C7E-ECCE4EF8F0BD}"/>
              </a:ext>
            </a:extLst>
          </p:cNvPr>
          <p:cNvCxnSpPr>
            <a:cxnSpLocks/>
          </p:cNvCxnSpPr>
          <p:nvPr/>
        </p:nvCxnSpPr>
        <p:spPr>
          <a:xfrm flipV="1">
            <a:off x="10817529" y="20456548"/>
            <a:ext cx="1924150" cy="9172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403B49-7533-0BDF-645E-B229E3ADA62C}"/>
              </a:ext>
            </a:extLst>
          </p:cNvPr>
          <p:cNvCxnSpPr>
            <a:cxnSpLocks/>
          </p:cNvCxnSpPr>
          <p:nvPr/>
        </p:nvCxnSpPr>
        <p:spPr>
          <a:xfrm flipV="1">
            <a:off x="10680222" y="19377845"/>
            <a:ext cx="2034246" cy="209367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DEAE11-41E8-D6CD-B164-32098BBC6E9E}"/>
              </a:ext>
            </a:extLst>
          </p:cNvPr>
          <p:cNvCxnSpPr>
            <a:cxnSpLocks/>
          </p:cNvCxnSpPr>
          <p:nvPr/>
        </p:nvCxnSpPr>
        <p:spPr>
          <a:xfrm>
            <a:off x="10605997" y="19035791"/>
            <a:ext cx="2162898" cy="105211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51C58A-71E9-8C95-5AEB-585930928441}"/>
              </a:ext>
            </a:extLst>
          </p:cNvPr>
          <p:cNvCxnSpPr>
            <a:cxnSpLocks/>
          </p:cNvCxnSpPr>
          <p:nvPr/>
        </p:nvCxnSpPr>
        <p:spPr>
          <a:xfrm>
            <a:off x="10680222" y="19084034"/>
            <a:ext cx="2128259" cy="20132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9840745" y="15613445"/>
            <a:ext cx="2493903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(Proposta)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8941751" y="15755249"/>
            <a:ext cx="762016" cy="750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3</a:t>
            </a:r>
            <a:endParaRPr lang="pt-BR" sz="35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D76E36-161D-EFD2-A0B1-2A238E69D1F0}"/>
              </a:ext>
            </a:extLst>
          </p:cNvPr>
          <p:cNvGrpSpPr/>
          <p:nvPr/>
        </p:nvGrpSpPr>
        <p:grpSpPr>
          <a:xfrm>
            <a:off x="9022022" y="17682541"/>
            <a:ext cx="2406744" cy="4778190"/>
            <a:chOff x="1563935" y="1373156"/>
            <a:chExt cx="1807096" cy="382246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78C80C0-627B-2D21-36CD-ED5374F1CF09}"/>
                </a:ext>
              </a:extLst>
            </p:cNvPr>
            <p:cNvSpPr/>
            <p:nvPr/>
          </p:nvSpPr>
          <p:spPr>
            <a:xfrm>
              <a:off x="1891067" y="1785700"/>
              <a:ext cx="907141" cy="1368800"/>
            </a:xfrm>
            <a:prstGeom prst="roundRect">
              <a:avLst>
                <a:gd name="adj" fmla="val 13921"/>
              </a:avLst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ADF8518-C83D-5ACF-697B-CCB8E041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184" y="1915041"/>
              <a:ext cx="323895" cy="39058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D3B0DA-2DE9-82BA-0E8D-0E096A876104}"/>
                </a:ext>
              </a:extLst>
            </p:cNvPr>
            <p:cNvSpPr txBox="1"/>
            <p:nvPr/>
          </p:nvSpPr>
          <p:spPr>
            <a:xfrm>
              <a:off x="1952378" y="1517612"/>
              <a:ext cx="801823" cy="22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Relacional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B2B5A5-F700-A67C-3EB9-A515274C59BE}"/>
                </a:ext>
              </a:extLst>
            </p:cNvPr>
            <p:cNvSpPr/>
            <p:nvPr/>
          </p:nvSpPr>
          <p:spPr>
            <a:xfrm>
              <a:off x="1923944" y="3678113"/>
              <a:ext cx="935363" cy="1326467"/>
            </a:xfrm>
            <a:prstGeom prst="roundRect">
              <a:avLst>
                <a:gd name="adj" fmla="val 11957"/>
              </a:avLst>
            </a:prstGeom>
            <a:solidFill>
              <a:schemeClr val="accent3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5DD20A1-2DC5-D95A-712E-B45060F7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797" y="3790337"/>
              <a:ext cx="514422" cy="609684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6C0BA3-F888-C361-B747-5DD87FD3AA19}"/>
                </a:ext>
              </a:extLst>
            </p:cNvPr>
            <p:cNvSpPr txBox="1"/>
            <p:nvPr/>
          </p:nvSpPr>
          <p:spPr>
            <a:xfrm>
              <a:off x="2004490" y="3397192"/>
              <a:ext cx="791498" cy="246218"/>
            </a:xfrm>
            <a:prstGeom prst="rect">
              <a:avLst/>
            </a:prstGeom>
            <a:noFill/>
          </p:spPr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Sharepoint</a:t>
              </a:r>
              <a:endParaRPr lang="pt-BR" sz="1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5D85376-8AE6-8BBC-7ED2-E1312D7D0448}"/>
                </a:ext>
              </a:extLst>
            </p:cNvPr>
            <p:cNvSpPr/>
            <p:nvPr/>
          </p:nvSpPr>
          <p:spPr>
            <a:xfrm>
              <a:off x="1563935" y="1373156"/>
              <a:ext cx="1688041" cy="3822468"/>
            </a:xfrm>
            <a:prstGeom prst="roundRect">
              <a:avLst>
                <a:gd name="adj" fmla="val 4410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060B3F-CD6E-6B45-744B-4D06A50DA144}"/>
                </a:ext>
              </a:extLst>
            </p:cNvPr>
            <p:cNvSpPr txBox="1"/>
            <p:nvPr/>
          </p:nvSpPr>
          <p:spPr>
            <a:xfrm rot="5400000">
              <a:off x="2529016" y="3101228"/>
              <a:ext cx="1452935" cy="231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AMBIENTE EXTERNO</a:t>
              </a:r>
              <a:endParaRPr lang="pt-BR" sz="2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9583553" y="18947953"/>
            <a:ext cx="1002301" cy="88486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sz="225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  <a:endParaRPr lang="pt-BR" sz="125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9583553" y="21500379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2334649" y="17651223"/>
            <a:ext cx="2503639" cy="47903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770437" y="1854727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3003441" y="18402023"/>
            <a:ext cx="1189819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BIZAGI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2419530" y="17781682"/>
            <a:ext cx="2488767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 LANDING/BRONZE/SILVER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2795178" y="1978431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3085085" y="19639063"/>
            <a:ext cx="99098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SME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2819917" y="21070839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3059266" y="20925584"/>
            <a:ext cx="105292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ARQUIVOS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9066470" y="17031308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408862" y="16958572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6166809" y="1699190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50D49B-99A4-CB31-00A9-76F62122181C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6751B01-B437-6FE4-98D3-1C445624446A}"/>
              </a:ext>
            </a:extLst>
          </p:cNvPr>
          <p:cNvSpPr/>
          <p:nvPr/>
        </p:nvSpPr>
        <p:spPr>
          <a:xfrm>
            <a:off x="16431029" y="18414532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2AD5B-FD5B-326E-7631-17784C2D44BC}"/>
              </a:ext>
            </a:extLst>
          </p:cNvPr>
          <p:cNvSpPr txBox="1"/>
          <p:nvPr/>
        </p:nvSpPr>
        <p:spPr>
          <a:xfrm>
            <a:off x="16697266" y="1778720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(GOLD)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C23010A-6E25-5994-582E-0F914A740BED}"/>
              </a:ext>
            </a:extLst>
          </p:cNvPr>
          <p:cNvCxnSpPr>
            <a:cxnSpLocks/>
          </p:cNvCxnSpPr>
          <p:nvPr/>
        </p:nvCxnSpPr>
        <p:spPr>
          <a:xfrm>
            <a:off x="14354229" y="19131041"/>
            <a:ext cx="2044143" cy="736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9702448-E767-2AC7-EAA5-2E939B4E62BB}"/>
              </a:ext>
            </a:extLst>
          </p:cNvPr>
          <p:cNvCxnSpPr>
            <a:cxnSpLocks/>
          </p:cNvCxnSpPr>
          <p:nvPr/>
        </p:nvCxnSpPr>
        <p:spPr>
          <a:xfrm flipV="1">
            <a:off x="14380208" y="19167549"/>
            <a:ext cx="2003323" cy="9927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C8EE095-CCDD-B000-F0B2-24EFE327AA78}"/>
              </a:ext>
            </a:extLst>
          </p:cNvPr>
          <p:cNvCxnSpPr>
            <a:cxnSpLocks/>
          </p:cNvCxnSpPr>
          <p:nvPr/>
        </p:nvCxnSpPr>
        <p:spPr>
          <a:xfrm flipV="1">
            <a:off x="14414849" y="19137859"/>
            <a:ext cx="1962497" cy="2454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24073477" y="16885406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24122022" y="17592702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24556574" y="18242432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25419229" y="18109547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24744881" y="1763861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8412590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8598147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9" y="18422373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8521334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24556574" y="19232064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25419233" y="19099179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9402222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9587778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6" y="19412005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9510966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24581314" y="2022169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25443971" y="20088811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1559" y="20391854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521" y="20577410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8" y="20401637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0349" y="20500598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24122022" y="21525692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24744880" y="21510146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0106" y="21795340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24096060" y="22523334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</p:cNvCxnSpPr>
          <p:nvPr/>
        </p:nvCxnSpPr>
        <p:spPr>
          <a:xfrm>
            <a:off x="10725355" y="21512063"/>
            <a:ext cx="2076027" cy="532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054B16D-701A-B9FB-4324-AC51B6105F32}"/>
              </a:ext>
            </a:extLst>
          </p:cNvPr>
          <p:cNvCxnSpPr>
            <a:cxnSpLocks/>
          </p:cNvCxnSpPr>
          <p:nvPr/>
        </p:nvCxnSpPr>
        <p:spPr>
          <a:xfrm>
            <a:off x="14360419" y="21660784"/>
            <a:ext cx="2057749" cy="62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009" y="18107646"/>
            <a:ext cx="347390" cy="34739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E676A71E-9286-AD64-2701-7DD808E2D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2732" y="15149752"/>
            <a:ext cx="1198913" cy="1119502"/>
          </a:xfrm>
          <a:prstGeom prst="rect">
            <a:avLst/>
          </a:prstGeom>
        </p:spPr>
      </p:pic>
      <p:pic>
        <p:nvPicPr>
          <p:cNvPr id="71" name="Imagem 70" descr="Interface gráfica do usuário, Aplicativo, chat ou mensagem de texto, Teams&#10;&#10;Descrição gerada automaticamente">
            <a:extLst>
              <a:ext uri="{FF2B5EF4-FFF2-40B4-BE49-F238E27FC236}">
                <a16:creationId xmlns:a16="http://schemas.microsoft.com/office/drawing/2014/main" id="{92CE614B-314C-0BC9-B395-8381D055F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9486" y="16407433"/>
            <a:ext cx="1054830" cy="1070032"/>
          </a:xfrm>
          <a:prstGeom prst="rect">
            <a:avLst/>
          </a:prstGeom>
        </p:spPr>
      </p:pic>
      <p:pic>
        <p:nvPicPr>
          <p:cNvPr id="72" name="Imagem 71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AEF7FA-1C0A-7911-2D69-37138D761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64487" y="15873954"/>
            <a:ext cx="961937" cy="1048774"/>
          </a:xfrm>
          <a:prstGeom prst="rect">
            <a:avLst/>
          </a:prstGeom>
        </p:spPr>
      </p:pic>
      <p:pic>
        <p:nvPicPr>
          <p:cNvPr id="73" name="Imagem 15">
            <a:extLst>
              <a:ext uri="{FF2B5EF4-FFF2-40B4-BE49-F238E27FC236}">
                <a16:creationId xmlns:a16="http://schemas.microsoft.com/office/drawing/2014/main" id="{F6FA15CA-A0C6-D4F2-C5BF-7CCDB75E4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9932" y="17752861"/>
            <a:ext cx="489870" cy="469352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11328324" y="1827003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Imagem 17">
            <a:extLst>
              <a:ext uri="{FF2B5EF4-FFF2-40B4-BE49-F238E27FC236}">
                <a16:creationId xmlns:a16="http://schemas.microsoft.com/office/drawing/2014/main" id="{71838E40-5A69-6BBD-2E8C-F28FE63FB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23448" y="18851174"/>
            <a:ext cx="629345" cy="518784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42F6419D-4F1E-852A-D0BE-E2BF7C6F8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62035" y="20094599"/>
            <a:ext cx="629345" cy="51878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8FEBA928-C125-527C-3C37-D1C279D0D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0383" y="21352669"/>
            <a:ext cx="629345" cy="518784"/>
          </a:xfrm>
          <a:prstGeom prst="rect">
            <a:avLst/>
          </a:prstGeom>
        </p:spPr>
      </p:pic>
      <p:pic>
        <p:nvPicPr>
          <p:cNvPr id="78" name="Imagem 20">
            <a:extLst>
              <a:ext uri="{FF2B5EF4-FFF2-40B4-BE49-F238E27FC236}">
                <a16:creationId xmlns:a16="http://schemas.microsoft.com/office/drawing/2014/main" id="{4BB031A5-3FC5-36E1-AA28-C3109A295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0357" y="18929626"/>
            <a:ext cx="383655" cy="366898"/>
          </a:xfrm>
          <a:prstGeom prst="rect">
            <a:avLst/>
          </a:prstGeom>
        </p:spPr>
      </p:pic>
      <p:pic>
        <p:nvPicPr>
          <p:cNvPr id="79" name="Imagem 20">
            <a:extLst>
              <a:ext uri="{FF2B5EF4-FFF2-40B4-BE49-F238E27FC236}">
                <a16:creationId xmlns:a16="http://schemas.microsoft.com/office/drawing/2014/main" id="{787FFB0D-E93F-A324-B106-0203B64C98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8" y="20166665"/>
            <a:ext cx="383655" cy="366898"/>
          </a:xfrm>
          <a:prstGeom prst="rect">
            <a:avLst/>
          </a:prstGeom>
        </p:spPr>
      </p:pic>
      <p:pic>
        <p:nvPicPr>
          <p:cNvPr id="80" name="Imagem 20">
            <a:extLst>
              <a:ext uri="{FF2B5EF4-FFF2-40B4-BE49-F238E27FC236}">
                <a16:creationId xmlns:a16="http://schemas.microsoft.com/office/drawing/2014/main" id="{071E4A9E-7D59-89F9-5EBF-D40B03E03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7" y="21416076"/>
            <a:ext cx="383655" cy="366898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20066906" y="1697051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Machine Learming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Paniéis</a:t>
            </a:r>
            <a:r>
              <a:rPr lang="pt-BR" sz="1313" i="1" dirty="0">
                <a:solidFill>
                  <a:srgbClr val="3477B2"/>
                </a:solidFill>
                <a:cs typeface="Calibri"/>
              </a:rPr>
              <a:t> 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20121434" y="1768080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20384044" y="1841604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20925065" y="1825841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20667600" y="1783943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20384046" y="2003656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21036402" y="1985420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20445890" y="2127360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21191828" y="2112835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2796" y="1878672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5100" y="1878353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8132" y="1890564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20378869" y="188996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22212275" y="186410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21932016" y="189675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23079153" y="1828589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22970373" y="2086220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22895006" y="1902179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1490" y="1815603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6665" y="20711030"/>
            <a:ext cx="347390" cy="347390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6E016DD-6527-70A4-59DA-DD638CF6EC0A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27A4B07-BD95-8C78-C50E-D935DE1BE508}"/>
              </a:ext>
            </a:extLst>
          </p:cNvPr>
          <p:cNvSpPr/>
          <p:nvPr/>
        </p:nvSpPr>
        <p:spPr>
          <a:xfrm>
            <a:off x="16431029" y="18210418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03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F55EC36E-818A-FAFB-A19E-75E5A1045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59697" y="18336076"/>
            <a:ext cx="770677" cy="531692"/>
          </a:xfrm>
          <a:prstGeom prst="rect">
            <a:avLst/>
          </a:prstGeom>
        </p:spPr>
      </p:pic>
      <p:pic>
        <p:nvPicPr>
          <p:cNvPr id="104" name="Imagem 550">
            <a:extLst>
              <a:ext uri="{FF2B5EF4-FFF2-40B4-BE49-F238E27FC236}">
                <a16:creationId xmlns:a16="http://schemas.microsoft.com/office/drawing/2014/main" id="{D47C3FB7-E6D1-0D91-82B2-797F8B8E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996" y="19397860"/>
            <a:ext cx="348846" cy="299124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E5F1876-0B5A-0F40-A498-28BEB4445EF1}"/>
              </a:ext>
            </a:extLst>
          </p:cNvPr>
          <p:cNvCxnSpPr>
            <a:cxnSpLocks/>
          </p:cNvCxnSpPr>
          <p:nvPr/>
        </p:nvCxnSpPr>
        <p:spPr>
          <a:xfrm>
            <a:off x="17984946" y="18769371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1721C5A-12E2-9760-A72C-F0DB662B84FA}"/>
              </a:ext>
            </a:extLst>
          </p:cNvPr>
          <p:cNvSpPr txBox="1"/>
          <p:nvPr/>
        </p:nvSpPr>
        <p:spPr>
          <a:xfrm>
            <a:off x="1807145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" name="Imagem 550">
            <a:extLst>
              <a:ext uri="{FF2B5EF4-FFF2-40B4-BE49-F238E27FC236}">
                <a16:creationId xmlns:a16="http://schemas.microsoft.com/office/drawing/2014/main" id="{790AEB2B-4E29-FC1B-3586-04A16962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586" y="19397860"/>
            <a:ext cx="348846" cy="29912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1578FF3-BC5F-69B2-FD1B-0E8ACFB5BF69}"/>
              </a:ext>
            </a:extLst>
          </p:cNvPr>
          <p:cNvSpPr txBox="1"/>
          <p:nvPr/>
        </p:nvSpPr>
        <p:spPr>
          <a:xfrm>
            <a:off x="1732304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Imagem 550">
            <a:extLst>
              <a:ext uri="{FF2B5EF4-FFF2-40B4-BE49-F238E27FC236}">
                <a16:creationId xmlns:a16="http://schemas.microsoft.com/office/drawing/2014/main" id="{E0EC1F6A-3819-20F6-0B37-1835C336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783" y="19411466"/>
            <a:ext cx="348846" cy="299124"/>
          </a:xfrm>
          <a:prstGeom prst="rect">
            <a:avLst/>
          </a:prstGeom>
        </p:spPr>
      </p:pic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288899-3A86-FF53-22E9-A62776A8C0AD}"/>
              </a:ext>
            </a:extLst>
          </p:cNvPr>
          <p:cNvSpPr txBox="1"/>
          <p:nvPr/>
        </p:nvSpPr>
        <p:spPr>
          <a:xfrm>
            <a:off x="16588242" y="19034502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54C3563-5314-0B88-B277-7F0BEA37431A}"/>
              </a:ext>
            </a:extLst>
          </p:cNvPr>
          <p:cNvCxnSpPr>
            <a:cxnSpLocks/>
          </p:cNvCxnSpPr>
          <p:nvPr/>
        </p:nvCxnSpPr>
        <p:spPr>
          <a:xfrm flipH="1">
            <a:off x="17590886" y="18864622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B29D55D-314E-F007-3C01-4B45579A115B}"/>
              </a:ext>
            </a:extLst>
          </p:cNvPr>
          <p:cNvCxnSpPr>
            <a:cxnSpLocks/>
          </p:cNvCxnSpPr>
          <p:nvPr/>
        </p:nvCxnSpPr>
        <p:spPr>
          <a:xfrm flipH="1">
            <a:off x="16924116" y="18687723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39814BDD-52B2-F9C5-E955-F8312C06DC16}"/>
              </a:ext>
            </a:extLst>
          </p:cNvPr>
          <p:cNvSpPr/>
          <p:nvPr/>
        </p:nvSpPr>
        <p:spPr>
          <a:xfrm>
            <a:off x="16400302" y="20811196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2BE9718-89D1-D3F0-4B9A-E42B4AD45BBF}"/>
              </a:ext>
            </a:extLst>
          </p:cNvPr>
          <p:cNvSpPr txBox="1"/>
          <p:nvPr/>
        </p:nvSpPr>
        <p:spPr>
          <a:xfrm>
            <a:off x="16558997" y="20199232"/>
            <a:ext cx="2250913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(SECRET)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EED531B-30D3-A3B7-3822-03C31A0C8B36}"/>
              </a:ext>
            </a:extLst>
          </p:cNvPr>
          <p:cNvSpPr/>
          <p:nvPr/>
        </p:nvSpPr>
        <p:spPr>
          <a:xfrm>
            <a:off x="16400302" y="20607082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1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E09A88F0-4605-BE07-4765-E98349B4EF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28969" y="20732740"/>
            <a:ext cx="770677" cy="531692"/>
          </a:xfrm>
          <a:prstGeom prst="rect">
            <a:avLst/>
          </a:prstGeom>
        </p:spPr>
      </p:pic>
      <p:pic>
        <p:nvPicPr>
          <p:cNvPr id="117" name="Imagem 550">
            <a:extLst>
              <a:ext uri="{FF2B5EF4-FFF2-40B4-BE49-F238E27FC236}">
                <a16:creationId xmlns:a16="http://schemas.microsoft.com/office/drawing/2014/main" id="{6E4BECAA-A0D3-C337-2D24-9D269381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268" y="21794524"/>
            <a:ext cx="348846" cy="299124"/>
          </a:xfrm>
          <a:prstGeom prst="rect">
            <a:avLst/>
          </a:prstGeom>
        </p:spPr>
      </p:pic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4DA3A52-2C91-9E8C-2093-10DB70CBA5C2}"/>
              </a:ext>
            </a:extLst>
          </p:cNvPr>
          <p:cNvCxnSpPr>
            <a:cxnSpLocks/>
          </p:cNvCxnSpPr>
          <p:nvPr/>
        </p:nvCxnSpPr>
        <p:spPr>
          <a:xfrm>
            <a:off x="17954219" y="21166035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E4041C-3833-EDC3-640E-6A90DCCADBE7}"/>
              </a:ext>
            </a:extLst>
          </p:cNvPr>
          <p:cNvSpPr txBox="1"/>
          <p:nvPr/>
        </p:nvSpPr>
        <p:spPr>
          <a:xfrm>
            <a:off x="18040727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Imagem 550">
            <a:extLst>
              <a:ext uri="{FF2B5EF4-FFF2-40B4-BE49-F238E27FC236}">
                <a16:creationId xmlns:a16="http://schemas.microsoft.com/office/drawing/2014/main" id="{340EEB23-2564-35E0-506E-6407BDAF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858" y="21794524"/>
            <a:ext cx="348846" cy="299124"/>
          </a:xfrm>
          <a:prstGeom prst="rect">
            <a:avLst/>
          </a:prstGeom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45CDE22-74CF-422A-27CC-441CD1E8A5A2}"/>
              </a:ext>
            </a:extLst>
          </p:cNvPr>
          <p:cNvSpPr txBox="1"/>
          <p:nvPr/>
        </p:nvSpPr>
        <p:spPr>
          <a:xfrm>
            <a:off x="17292316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agem 550">
            <a:extLst>
              <a:ext uri="{FF2B5EF4-FFF2-40B4-BE49-F238E27FC236}">
                <a16:creationId xmlns:a16="http://schemas.microsoft.com/office/drawing/2014/main" id="{C9D22581-4C15-628C-2F3A-2417972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056" y="21808130"/>
            <a:ext cx="348846" cy="299124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708B73D-447E-5B83-30CF-D9672A7B4781}"/>
              </a:ext>
            </a:extLst>
          </p:cNvPr>
          <p:cNvSpPr txBox="1"/>
          <p:nvPr/>
        </p:nvSpPr>
        <p:spPr>
          <a:xfrm>
            <a:off x="16557516" y="2143116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E0BF029-8A35-F1B7-31EF-CE65128D38BB}"/>
              </a:ext>
            </a:extLst>
          </p:cNvPr>
          <p:cNvCxnSpPr>
            <a:cxnSpLocks/>
          </p:cNvCxnSpPr>
          <p:nvPr/>
        </p:nvCxnSpPr>
        <p:spPr>
          <a:xfrm flipH="1">
            <a:off x="17560158" y="21261286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D88838-4AAD-0009-A501-3FA574E754FB}"/>
              </a:ext>
            </a:extLst>
          </p:cNvPr>
          <p:cNvCxnSpPr>
            <a:cxnSpLocks/>
          </p:cNvCxnSpPr>
          <p:nvPr/>
        </p:nvCxnSpPr>
        <p:spPr>
          <a:xfrm flipH="1">
            <a:off x="16893388" y="21084387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069719" y="1922068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20378864" y="191346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277" y="2022169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4581" y="2021850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7614" y="2034061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20428351" y="203345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22261756" y="2007600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21981497" y="2040253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19201" y="2065565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20428346" y="2056962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6500" y="2149584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8804" y="2149265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71836" y="2161476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20502573" y="2160873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22335979" y="2135015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22055720" y="2167668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93423" y="2192980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20502568" y="2184377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4" name="Imagem 400" descr="Logotipo, nome da empresa&#10;&#10;Descrição gerada automaticamente">
            <a:extLst>
              <a:ext uri="{FF2B5EF4-FFF2-40B4-BE49-F238E27FC236}">
                <a16:creationId xmlns:a16="http://schemas.microsoft.com/office/drawing/2014/main" id="{DBDB4103-DCF4-EDA5-351A-3BAED2EFC4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287" t="24335" r="20047" b="20633"/>
          <a:stretch/>
        </p:blipFill>
        <p:spPr>
          <a:xfrm>
            <a:off x="14918686" y="17963326"/>
            <a:ext cx="1236557" cy="421732"/>
          </a:xfrm>
          <a:prstGeom prst="rect">
            <a:avLst/>
          </a:prstGeom>
        </p:spPr>
      </p:pic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18552376" y="1955438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19358310" y="1955277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18021692" y="1849300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19195020" y="1885879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Seta: Dobrada para Cima 148">
            <a:extLst>
              <a:ext uri="{FF2B5EF4-FFF2-40B4-BE49-F238E27FC236}">
                <a16:creationId xmlns:a16="http://schemas.microsoft.com/office/drawing/2014/main" id="{8AF88F65-A501-CAEF-83E7-42F01BBA432E}"/>
              </a:ext>
            </a:extLst>
          </p:cNvPr>
          <p:cNvSpPr/>
          <p:nvPr/>
        </p:nvSpPr>
        <p:spPr>
          <a:xfrm rot="10800000">
            <a:off x="13764567" y="16398857"/>
            <a:ext cx="7533574" cy="395852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0" name="Imagem 149" descr="Uma imagem contendo Texto&#10;&#10;Descrição gerada automaticamente">
            <a:extLst>
              <a:ext uri="{FF2B5EF4-FFF2-40B4-BE49-F238E27FC236}">
                <a16:creationId xmlns:a16="http://schemas.microsoft.com/office/drawing/2014/main" id="{17E74E0C-F0C8-992E-73E1-46CF37A303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90615" y="15872404"/>
            <a:ext cx="874879" cy="814047"/>
          </a:xfrm>
          <a:prstGeom prst="rect">
            <a:avLst/>
          </a:prstGeom>
        </p:spPr>
      </p:pic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2785" y="19143832"/>
            <a:ext cx="347390" cy="347390"/>
          </a:xfrm>
          <a:prstGeom prst="rect">
            <a:avLst/>
          </a:prstGeom>
        </p:spPr>
      </p:pic>
      <p:pic>
        <p:nvPicPr>
          <p:cNvPr id="152" name="Imagem 415" descr="Logotipo, nome da empresa&#10;&#10;Descrição gerada automaticamente">
            <a:extLst>
              <a:ext uri="{FF2B5EF4-FFF2-40B4-BE49-F238E27FC236}">
                <a16:creationId xmlns:a16="http://schemas.microsoft.com/office/drawing/2014/main" id="{F7819FA4-B34E-8598-061E-334A9FCF5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32498" y="22680068"/>
            <a:ext cx="319150" cy="370165"/>
          </a:xfrm>
          <a:prstGeom prst="rect">
            <a:avLst/>
          </a:prstGeom>
        </p:spPr>
      </p:pic>
      <p:pic>
        <p:nvPicPr>
          <p:cNvPr id="153" name="Imagem 418">
            <a:extLst>
              <a:ext uri="{FF2B5EF4-FFF2-40B4-BE49-F238E27FC236}">
                <a16:creationId xmlns:a16="http://schemas.microsoft.com/office/drawing/2014/main" id="{B301AB92-889F-0671-6456-20A78C71D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09741" y="23996003"/>
            <a:ext cx="1047774" cy="729560"/>
          </a:xfrm>
          <a:prstGeom prst="rect">
            <a:avLst/>
          </a:prstGeom>
        </p:spPr>
      </p:pic>
      <p:pic>
        <p:nvPicPr>
          <p:cNvPr id="154" name="Picture 4" descr="Resultado de imagem para airflow">
            <a:extLst>
              <a:ext uri="{FF2B5EF4-FFF2-40B4-BE49-F238E27FC236}">
                <a16:creationId xmlns:a16="http://schemas.microsoft.com/office/drawing/2014/main" id="{3FD48CED-E330-F684-BBF6-81C63845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95" y="21156854"/>
            <a:ext cx="195816" cy="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Resultado de imagem para minio s3">
            <a:extLst>
              <a:ext uri="{FF2B5EF4-FFF2-40B4-BE49-F238E27FC236}">
                <a16:creationId xmlns:a16="http://schemas.microsoft.com/office/drawing/2014/main" id="{AFFDA8E0-BB88-5EFE-2B38-F451177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330" y="22642693"/>
            <a:ext cx="571974" cy="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562ED747-6301-8BFD-CC18-12960D4B49E3}"/>
              </a:ext>
            </a:extLst>
          </p:cNvPr>
          <p:cNvSpPr/>
          <p:nvPr/>
        </p:nvSpPr>
        <p:spPr>
          <a:xfrm>
            <a:off x="10559358" y="17551006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3B0DA-2DE9-82BA-0E8D-0E096A876104}"/>
              </a:ext>
            </a:extLst>
          </p:cNvPr>
          <p:cNvSpPr txBox="1"/>
          <p:nvPr/>
        </p:nvSpPr>
        <p:spPr>
          <a:xfrm>
            <a:off x="7040001" y="17841858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B2B5A5-F700-A67C-3EB9-A515274C59BE}"/>
              </a:ext>
            </a:extLst>
          </p:cNvPr>
          <p:cNvSpPr/>
          <p:nvPr/>
        </p:nvSpPr>
        <p:spPr>
          <a:xfrm>
            <a:off x="7327108" y="20561463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5DD20A1-2DC5-D95A-712E-B45060F7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37" y="20863573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6C0BA3-F888-C361-B747-5DD87FD3AA19}"/>
              </a:ext>
            </a:extLst>
          </p:cNvPr>
          <p:cNvSpPr txBox="1"/>
          <p:nvPr/>
        </p:nvSpPr>
        <p:spPr>
          <a:xfrm>
            <a:off x="7261498" y="20458394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5D85376-8AE6-8BBC-7ED2-E1312D7D0448}"/>
              </a:ext>
            </a:extLst>
          </p:cNvPr>
          <p:cNvSpPr/>
          <p:nvPr/>
        </p:nvSpPr>
        <p:spPr>
          <a:xfrm>
            <a:off x="6847637" y="17680203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060B3F-CD6E-6B45-744B-4D06A50DA144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7399314" y="21536365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34836473" y="1633778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35131264" y="17619069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35565816" y="18268799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36428471" y="18135914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35754123" y="1766497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8438957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8624514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9001" y="18448740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8547701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35565816" y="19258431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36428475" y="19125546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9428589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9614145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8998" y="19438372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9537333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35590556" y="2024806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36453213" y="20115178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801" y="20418221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763" y="20603777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1370" y="20428004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9591" y="20526965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35131264" y="21552059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35754122" y="21536513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348" y="21821707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35105302" y="22549701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8251" y="18134013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9541376" y="17718696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Conectores</a:t>
            </a:r>
          </a:p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Drivers</a:t>
            </a:r>
            <a:endParaRPr lang="pt-BR" sz="10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 Machine Learming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30725251" y="17707080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30987861" y="18442321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31528882" y="18284695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31271417" y="17865714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30987863" y="20062840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31640219" y="19880476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31049707" y="21299882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31795645" y="21154627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613" y="18813005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8917" y="18809812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51949" y="18931919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30982686" y="18925895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32816092" y="18667313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32535833" y="18993845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33682970" y="18312173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33574190" y="20888479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33498823" y="19048071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5307" y="18182308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0482" y="20737306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673536" y="19246962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30982681" y="19160930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6094" y="20247972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8398" y="20244779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1431" y="20366886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31032168" y="2036086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32865573" y="2010228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32585314" y="2042881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23018" y="20681928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31032163" y="2059589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0317" y="21522123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2621" y="21518931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5653" y="21641038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31106390" y="21635013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32939796" y="21376431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32659537" y="21702964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97240" y="21956080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31106385" y="21870049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29156193" y="19580658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29962127" y="195790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28625509" y="18519278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29798837" y="18885071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6602" y="19170108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F6C0580-9621-65D7-ADDE-02A0B54477FE}"/>
              </a:ext>
            </a:extLst>
          </p:cNvPr>
          <p:cNvSpPr txBox="1"/>
          <p:nvPr/>
        </p:nvSpPr>
        <p:spPr>
          <a:xfrm>
            <a:off x="8048222" y="17841857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FDD04238-4922-58A6-8723-0ED2C15A00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3511" y="18341918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212B849-39D6-7D22-EC74-3631BC4D8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5452" y="18186152"/>
            <a:ext cx="1443480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E1117EBF-DB6B-5977-ED11-F9B3F5AE070D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C43AB725-5311-6433-2CBD-C6D58D096558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D8A1A386-487D-E465-A091-5C5683EE3B5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C21097FF-9AC3-6F71-9B98-0ECD355D54CC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4293362C-9EDD-EE3B-9DDC-519F03DEC013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78636D44-607E-0CFE-81CE-645AB1D640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3C0FA0E8-C959-7BE8-2E00-6247295D4C20}"/>
              </a:ext>
            </a:extLst>
          </p:cNvPr>
          <p:cNvSpPr txBox="1"/>
          <p:nvPr/>
        </p:nvSpPr>
        <p:spPr>
          <a:xfrm>
            <a:off x="12963073" y="21042196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6BEFAAE-8E81-51C9-5937-6380DECA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ED406982-2C51-BFFB-4CA3-246B114E3C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4B02DD09-5DA6-0A00-7380-14892157B779}"/>
              </a:ext>
            </a:extLst>
          </p:cNvPr>
          <p:cNvSpPr txBox="1"/>
          <p:nvPr/>
        </p:nvSpPr>
        <p:spPr>
          <a:xfrm>
            <a:off x="15425652" y="21017843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DF510629-B55C-041E-CB9C-F216FD7B2CF4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C5C61686-5068-7F6A-AAF4-D410BFDFFE14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EB5A1767-C3D4-22A5-1616-7C096ADA1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6E48B3DA-0742-35BF-DD26-0610E9DDAF32}"/>
              </a:ext>
            </a:extLst>
          </p:cNvPr>
          <p:cNvSpPr txBox="1"/>
          <p:nvPr/>
        </p:nvSpPr>
        <p:spPr>
          <a:xfrm>
            <a:off x="12373232" y="21781179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F10779C4-C7C1-4FFF-0B22-439AE797B9AA}"/>
              </a:ext>
            </a:extLst>
          </p:cNvPr>
          <p:cNvSpPr txBox="1"/>
          <p:nvPr/>
        </p:nvSpPr>
        <p:spPr>
          <a:xfrm>
            <a:off x="14721721" y="21800960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84963301-393B-562D-43FC-84E40FA35EC2}"/>
              </a:ext>
            </a:extLst>
          </p:cNvPr>
          <p:cNvSpPr txBox="1"/>
          <p:nvPr/>
        </p:nvSpPr>
        <p:spPr>
          <a:xfrm>
            <a:off x="16990839" y="21793835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B9B0BD47-17B8-C994-388C-C414C3BFB4FF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939DD7E8-2A36-D709-77A9-C32925412B26}"/>
              </a:ext>
            </a:extLst>
          </p:cNvPr>
          <p:cNvSpPr/>
          <p:nvPr/>
        </p:nvSpPr>
        <p:spPr>
          <a:xfrm>
            <a:off x="10468824" y="19217785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D520B1DD-D28C-C1DD-E131-3BE4B1D0169D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AA5DD1E-6292-6422-BA9A-98646C5D4E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D2FE5CF1-2B69-1D21-A014-B188542CB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6DF15DCE-5F45-99F8-37A0-B8DB41F2E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74002C81-3250-2208-9702-1EB2AF972B34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7D551731-6589-7018-5BDB-B9D5B5CBAA25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0CA3FED2-870E-982F-4428-088F8C46B244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EA72537D-2C01-F173-96D9-F08361BD00FD}"/>
              </a:ext>
            </a:extLst>
          </p:cNvPr>
          <p:cNvSpPr/>
          <p:nvPr/>
        </p:nvSpPr>
        <p:spPr>
          <a:xfrm>
            <a:off x="19721615" y="20373034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CE3C3B01-5979-5F65-A6E4-3BE6AAC1B171}"/>
              </a:ext>
            </a:extLst>
          </p:cNvPr>
          <p:cNvSpPr/>
          <p:nvPr/>
        </p:nvSpPr>
        <p:spPr>
          <a:xfrm>
            <a:off x="19718032" y="17532454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3A971FAB-4C04-B223-0CE8-CDE21E219DDC}"/>
              </a:ext>
            </a:extLst>
          </p:cNvPr>
          <p:cNvSpPr/>
          <p:nvPr/>
        </p:nvSpPr>
        <p:spPr>
          <a:xfrm>
            <a:off x="19930117" y="17708577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C3EDB7D6-82D3-7D9F-04A7-DE319072993E}"/>
              </a:ext>
            </a:extLst>
          </p:cNvPr>
          <p:cNvSpPr/>
          <p:nvPr/>
        </p:nvSpPr>
        <p:spPr>
          <a:xfrm>
            <a:off x="20543773" y="1740099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B35FED4A-B518-293E-531C-4705EAEAB11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381024" y="19121339"/>
            <a:ext cx="505114" cy="528447"/>
          </a:xfrm>
          <a:prstGeom prst="rect">
            <a:avLst/>
          </a:prstGeom>
        </p:spPr>
      </p:pic>
      <p:pic>
        <p:nvPicPr>
          <p:cNvPr id="1107" name="Imagem 1106">
            <a:extLst>
              <a:ext uri="{FF2B5EF4-FFF2-40B4-BE49-F238E27FC236}">
                <a16:creationId xmlns:a16="http://schemas.microsoft.com/office/drawing/2014/main" id="{64E2A962-EDE3-E32F-532F-3043F2A86B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9843653" y="19076636"/>
            <a:ext cx="528793" cy="569612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890C5C82-3CE6-08E7-7403-78A86B270D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19828517" y="18278463"/>
            <a:ext cx="991462" cy="568464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387B98FF-9BDE-6634-CB41-9205F91BB757}"/>
              </a:ext>
            </a:extLst>
          </p:cNvPr>
          <p:cNvSpPr/>
          <p:nvPr/>
        </p:nvSpPr>
        <p:spPr>
          <a:xfrm>
            <a:off x="19959648" y="17974794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9FE26057-10C6-78D4-6DB6-FA4146555B1D}"/>
              </a:ext>
            </a:extLst>
          </p:cNvPr>
          <p:cNvSpPr/>
          <p:nvPr/>
        </p:nvSpPr>
        <p:spPr>
          <a:xfrm>
            <a:off x="19975897" y="18780023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33BE6731-E680-7337-9E9A-77BD8148EB1F}"/>
              </a:ext>
            </a:extLst>
          </p:cNvPr>
          <p:cNvCxnSpPr>
            <a:cxnSpLocks/>
            <a:stCxn id="1097" idx="1"/>
            <a:endCxn id="25" idx="3"/>
          </p:cNvCxnSpPr>
          <p:nvPr/>
        </p:nvCxnSpPr>
        <p:spPr>
          <a:xfrm flipH="1">
            <a:off x="19280155" y="21251243"/>
            <a:ext cx="441460" cy="170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F323F56-AB90-8D64-36A1-497A24B987F6}"/>
              </a:ext>
            </a:extLst>
          </p:cNvPr>
          <p:cNvSpPr/>
          <p:nvPr/>
        </p:nvSpPr>
        <p:spPr>
          <a:xfrm>
            <a:off x="10451804" y="22757769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DB0D7851-F485-64A0-ACE2-C66D5F94CF65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72A070A8-8EE7-1D93-F30C-0B427144A8E4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41282970-021B-E35B-10A3-6C16FBAB1909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464BAB20-708D-E7E7-E07A-C78AE2F74DEB}"/>
              </a:ext>
            </a:extLst>
          </p:cNvPr>
          <p:cNvGrpSpPr/>
          <p:nvPr/>
        </p:nvGrpSpPr>
        <p:grpSpPr>
          <a:xfrm>
            <a:off x="11097852" y="23549606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325F9040-D2CF-561E-CBF3-CA987167E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2B2EC27-D546-5BA3-4313-12FD84F4E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696902B0-CE4B-3D9F-89A4-FF3426157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6C89841-F619-3C37-C608-9B3597B5D6E2}"/>
              </a:ext>
            </a:extLst>
          </p:cNvPr>
          <p:cNvSpPr txBox="1"/>
          <p:nvPr/>
        </p:nvSpPr>
        <p:spPr>
          <a:xfrm>
            <a:off x="10852731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ED917079-62F4-A1E2-3A2A-B5D9CC03CD7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2DA6B93D-408F-BD26-789C-6DD011A3E36B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14E52B6E-4876-AB3F-BEFF-C19293770BED}"/>
              </a:ext>
            </a:extLst>
          </p:cNvPr>
          <p:cNvGrpSpPr/>
          <p:nvPr/>
        </p:nvGrpSpPr>
        <p:grpSpPr>
          <a:xfrm>
            <a:off x="13047600" y="23549606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FC0F01EF-27D5-A4CA-4E7D-C7E28F1F4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15429A48-B3C5-14DB-2B60-7964012E4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70531C94-C544-E567-BF9E-B2CA6B4FA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5CA52997-E1A2-6216-32FF-B35A6D30E37F}"/>
              </a:ext>
            </a:extLst>
          </p:cNvPr>
          <p:cNvSpPr txBox="1"/>
          <p:nvPr/>
        </p:nvSpPr>
        <p:spPr>
          <a:xfrm>
            <a:off x="12802479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6B8A9DA4-DBA8-8EF7-8147-03CC58A4721B}"/>
              </a:ext>
            </a:extLst>
          </p:cNvPr>
          <p:cNvSpPr/>
          <p:nvPr/>
        </p:nvSpPr>
        <p:spPr>
          <a:xfrm>
            <a:off x="16534266" y="232339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94C73FB5-085B-4B6B-6B29-8FEA24C55CF2}"/>
              </a:ext>
            </a:extLst>
          </p:cNvPr>
          <p:cNvSpPr txBox="1"/>
          <p:nvPr/>
        </p:nvSpPr>
        <p:spPr>
          <a:xfrm>
            <a:off x="16822376" y="23053895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C916EE77-24C7-4287-6695-DBCC3EC6FB49}"/>
              </a:ext>
            </a:extLst>
          </p:cNvPr>
          <p:cNvGrpSpPr/>
          <p:nvPr/>
        </p:nvGrpSpPr>
        <p:grpSpPr>
          <a:xfrm>
            <a:off x="16759227" y="23516735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9648C502-5872-9D99-9644-8E03D89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846BB7D6-2DAA-7A82-5B33-2CEBC247F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3648C880-1DBD-0506-05BA-7D8690FE6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DAF09C45-82C0-D18E-57F7-1B5B5F46F861}"/>
              </a:ext>
            </a:extLst>
          </p:cNvPr>
          <p:cNvSpPr txBox="1"/>
          <p:nvPr/>
        </p:nvSpPr>
        <p:spPr>
          <a:xfrm>
            <a:off x="16514106" y="23935082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70B69FDB-3C71-93E3-20FA-2E55A8D52E69}"/>
              </a:ext>
            </a:extLst>
          </p:cNvPr>
          <p:cNvSpPr/>
          <p:nvPr/>
        </p:nvSpPr>
        <p:spPr>
          <a:xfrm>
            <a:off x="14663861" y="23237095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DFB550A5-2087-5A18-1067-1A35D7B4A673}"/>
              </a:ext>
            </a:extLst>
          </p:cNvPr>
          <p:cNvSpPr txBox="1"/>
          <p:nvPr/>
        </p:nvSpPr>
        <p:spPr>
          <a:xfrm>
            <a:off x="14951971" y="23057024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4BA18617-D18D-2F3E-F5C4-DCAFF0A91E0F}"/>
              </a:ext>
            </a:extLst>
          </p:cNvPr>
          <p:cNvGrpSpPr/>
          <p:nvPr/>
        </p:nvGrpSpPr>
        <p:grpSpPr>
          <a:xfrm>
            <a:off x="14888822" y="23519864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01107640-AA72-77FE-0C56-08031CA21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A3535366-E10F-3082-30EB-BE71F8E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B93067C1-206C-5752-D5BB-86FDBDC79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27459DD2-F5B5-748D-B5BD-1E3AF0F8E3F3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275747DA-A83F-E12C-33D6-338A86DA61F3}"/>
              </a:ext>
            </a:extLst>
          </p:cNvPr>
          <p:cNvSpPr txBox="1"/>
          <p:nvPr/>
        </p:nvSpPr>
        <p:spPr>
          <a:xfrm>
            <a:off x="14621526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9D05206C-754D-CAE1-A5B1-6AAC566BE2EF}"/>
              </a:ext>
            </a:extLst>
          </p:cNvPr>
          <p:cNvSpPr txBox="1"/>
          <p:nvPr/>
        </p:nvSpPr>
        <p:spPr>
          <a:xfrm>
            <a:off x="18515528" y="23524363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A8CFB204-F674-890A-0851-13692EF6BBFF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D42E36E0-565A-CAE0-CF6B-9242A80069C5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13812B-F498-8C82-ECEE-7242B622A1D4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D39DC83F-97B7-C6C3-DE2F-C460FC895319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F6F1C36B-D0CD-D98D-AD5D-7BCE0C4D6EB2}"/>
              </a:ext>
            </a:extLst>
          </p:cNvPr>
          <p:cNvCxnSpPr>
            <a:cxnSpLocks/>
          </p:cNvCxnSpPr>
          <p:nvPr/>
        </p:nvCxnSpPr>
        <p:spPr>
          <a:xfrm flipV="1">
            <a:off x="18050106" y="19847287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C1EBB45F-DB3B-E125-A842-FAEDD99D1C27}"/>
              </a:ext>
            </a:extLst>
          </p:cNvPr>
          <p:cNvCxnSpPr>
            <a:cxnSpLocks/>
          </p:cNvCxnSpPr>
          <p:nvPr/>
        </p:nvCxnSpPr>
        <p:spPr>
          <a:xfrm>
            <a:off x="17763207" y="19793495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155546A7-3C6A-1049-4401-BC6A2DDF8B19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346FC720-5894-824E-E716-1DB6E24E6A4E}"/>
              </a:ext>
            </a:extLst>
          </p:cNvPr>
          <p:cNvCxnSpPr>
            <a:cxnSpLocks/>
          </p:cNvCxnSpPr>
          <p:nvPr/>
        </p:nvCxnSpPr>
        <p:spPr>
          <a:xfrm>
            <a:off x="13114708" y="19818770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2412D0F4-9B86-4F93-27CA-ABC6605F09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B5772093-F85D-872D-639C-350E42241AF9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4CC0061E-4E83-2668-11A8-D07E47D9F7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1" name="Imagem 1180">
            <a:extLst>
              <a:ext uri="{FF2B5EF4-FFF2-40B4-BE49-F238E27FC236}">
                <a16:creationId xmlns:a16="http://schemas.microsoft.com/office/drawing/2014/main" id="{02D0FB70-40C7-CDB5-6106-C1C4FD04654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072" t="-153" r="19479" b="40453"/>
          <a:stretch/>
        </p:blipFill>
        <p:spPr>
          <a:xfrm>
            <a:off x="15265666" y="19330156"/>
            <a:ext cx="473382" cy="392417"/>
          </a:xfrm>
          <a:prstGeom prst="rect">
            <a:avLst/>
          </a:prstGeom>
        </p:spPr>
      </p:pic>
      <p:pic>
        <p:nvPicPr>
          <p:cNvPr id="1182" name="Imagem 1181">
            <a:extLst>
              <a:ext uri="{FF2B5EF4-FFF2-40B4-BE49-F238E27FC236}">
                <a16:creationId xmlns:a16="http://schemas.microsoft.com/office/drawing/2014/main" id="{55694C43-0BC8-6AE8-155E-3103863B55F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57274" r="6309"/>
          <a:stretch/>
        </p:blipFill>
        <p:spPr>
          <a:xfrm>
            <a:off x="15788763" y="19392295"/>
            <a:ext cx="580138" cy="280849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578BE8A1-0F73-A8E7-E189-627A588B4C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30415" y="18605080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71F4F541-1CD6-2122-FE10-CAA9574D04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C7DA0B6B-8D58-33CC-7917-4A1F3E670B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156829" y="1865597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28223D15-CC1B-3D1F-3FA5-93359428A0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06209" y="21232090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4562968-599C-AA7E-DC4B-436FC4DB5841}"/>
              </a:ext>
            </a:extLst>
          </p:cNvPr>
          <p:cNvSpPr txBox="1"/>
          <p:nvPr/>
        </p:nvSpPr>
        <p:spPr>
          <a:xfrm>
            <a:off x="19958958" y="21695860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C555DE89-D0EE-5A20-A66C-85D9ED43F89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20405263" y="20515993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60CFC1DF-A60D-FCEB-3704-858B3175F9BD}"/>
              </a:ext>
            </a:extLst>
          </p:cNvPr>
          <p:cNvSpPr txBox="1"/>
          <p:nvPr/>
        </p:nvSpPr>
        <p:spPr>
          <a:xfrm>
            <a:off x="20068967" y="20881341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748BB890-50FA-E354-D1A9-E6CFA44FEB2D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1662588" y="18902455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1D087EF8-77B9-3E91-B8CB-38BE6054D0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34754" y="19304228"/>
            <a:ext cx="658581" cy="50930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8C47C0DB-F721-8C70-200C-3E4891D35DB1}"/>
              </a:ext>
            </a:extLst>
          </p:cNvPr>
          <p:cNvGrpSpPr/>
          <p:nvPr/>
        </p:nvGrpSpPr>
        <p:grpSpPr>
          <a:xfrm>
            <a:off x="19845966" y="19608588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DC70009D-5A1F-C83A-F8DA-58238C6BD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C72417A8-431F-9189-E901-278D05D5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BC88D307-6914-581E-F6FF-7E1C6ABA9A4F}"/>
              </a:ext>
            </a:extLst>
          </p:cNvPr>
          <p:cNvSpPr/>
          <p:nvPr/>
        </p:nvSpPr>
        <p:spPr>
          <a:xfrm>
            <a:off x="20381024" y="19688958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3C83D94B-903F-AB44-BE5C-2A49E3B231ED}"/>
              </a:ext>
            </a:extLst>
          </p:cNvPr>
          <p:cNvSpPr/>
          <p:nvPr/>
        </p:nvSpPr>
        <p:spPr>
          <a:xfrm>
            <a:off x="20774305" y="18355271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45E8BDE4-918D-4F16-60DE-6F858F5C5C31}"/>
              </a:ext>
            </a:extLst>
          </p:cNvPr>
          <p:cNvSpPr/>
          <p:nvPr/>
        </p:nvSpPr>
        <p:spPr>
          <a:xfrm>
            <a:off x="20813274" y="19195202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</p:spTree>
    <p:extLst>
      <p:ext uri="{BB962C8B-B14F-4D97-AF65-F5344CB8AC3E}">
        <p14:creationId xmlns:p14="http://schemas.microsoft.com/office/powerpoint/2010/main" val="1167396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895</TotalTime>
  <Words>888</Words>
  <Application>Microsoft Office PowerPoint</Application>
  <PresentationFormat>Personalizar</PresentationFormat>
  <Paragraphs>258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Barbieri</dc:creator>
  <cp:lastModifiedBy>Leandro Barbieri</cp:lastModifiedBy>
  <cp:revision>4</cp:revision>
  <dcterms:created xsi:type="dcterms:W3CDTF">2023-08-29T13:54:37Z</dcterms:created>
  <dcterms:modified xsi:type="dcterms:W3CDTF">2023-12-05T18:26:53Z</dcterms:modified>
</cp:coreProperties>
</file>