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Architects Daughter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gwa1QtUGzc54BycGG7De1b3HiL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chitectsDaughter-regular.fntdata"/><Relationship Id="rId10" Type="http://schemas.openxmlformats.org/officeDocument/2006/relationships/slide" Target="slides/slide6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276350" y="200891"/>
            <a:ext cx="9734550" cy="6456218"/>
          </a:xfrm>
          <a:prstGeom prst="roundRect">
            <a:avLst>
              <a:gd fmla="val 1646" name="adj"/>
            </a:avLst>
          </a:prstGeom>
          <a:solidFill>
            <a:srgbClr val="855A38"/>
          </a:solidFill>
          <a:ln>
            <a:noFill/>
          </a:ln>
          <a:effectLst>
            <a:outerShdw blurRad="304800" sx="102000" rotWithShape="0" algn="ctr" dist="25400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-5400000">
            <a:off x="846917" y="1248205"/>
            <a:ext cx="5811986" cy="4361585"/>
          </a:xfrm>
          <a:prstGeom prst="round2SameRect">
            <a:avLst>
              <a:gd fmla="val 5053" name="adj1"/>
              <a:gd fmla="val 0" name="adj2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rotWithShape="0" algn="r" dir="10800000" dist="762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>
            <a:off x="1734025" y="3016178"/>
            <a:ext cx="1490450" cy="923100"/>
            <a:chOff x="280628" y="1551900"/>
            <a:chExt cx="1490450" cy="923100"/>
          </a:xfrm>
        </p:grpSpPr>
        <p:sp>
          <p:nvSpPr>
            <p:cNvPr id="87" name="Google Shape;87;p1"/>
            <p:cNvSpPr/>
            <p:nvPr/>
          </p:nvSpPr>
          <p:spPr>
            <a:xfrm>
              <a:off x="280628" y="1551900"/>
              <a:ext cx="1490450" cy="829382"/>
            </a:xfrm>
            <a:prstGeom prst="rect">
              <a:avLst/>
            </a:prstGeom>
            <a:solidFill>
              <a:srgbClr val="EF392E"/>
            </a:solidFill>
            <a:ln>
              <a:noFill/>
            </a:ln>
            <a:effectLst>
              <a:outerShdw sx="99000" rotWithShape="0" algn="tl" dir="2700000" dist="76200" sy="99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88" name="Google Shape;88;p1"/>
            <p:cNvGrpSpPr/>
            <p:nvPr/>
          </p:nvGrpSpPr>
          <p:grpSpPr>
            <a:xfrm>
              <a:off x="652823" y="1591864"/>
              <a:ext cx="676788" cy="883136"/>
              <a:chOff x="-1517696" y="4598875"/>
              <a:chExt cx="676788" cy="883136"/>
            </a:xfrm>
          </p:grpSpPr>
          <p:sp>
            <p:nvSpPr>
              <p:cNvPr id="89" name="Google Shape;89;p1"/>
              <p:cNvSpPr txBox="1"/>
              <p:nvPr/>
            </p:nvSpPr>
            <p:spPr>
              <a:xfrm>
                <a:off x="-1495254" y="4598875"/>
                <a:ext cx="6319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800" u="none" cap="none" strike="noStrike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STEP</a:t>
                </a:r>
                <a:endParaRPr/>
              </a:p>
            </p:txBody>
          </p:sp>
          <p:sp>
            <p:nvSpPr>
              <p:cNvPr id="90" name="Google Shape;90;p1"/>
              <p:cNvSpPr txBox="1"/>
              <p:nvPr/>
            </p:nvSpPr>
            <p:spPr>
              <a:xfrm>
                <a:off x="-1517696" y="4835680"/>
                <a:ext cx="67678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02</a:t>
                </a:r>
                <a:endParaRPr/>
              </a:p>
            </p:txBody>
          </p:sp>
        </p:grpSp>
      </p:grpSp>
      <p:grpSp>
        <p:nvGrpSpPr>
          <p:cNvPr id="91" name="Google Shape;91;p1"/>
          <p:cNvGrpSpPr/>
          <p:nvPr/>
        </p:nvGrpSpPr>
        <p:grpSpPr>
          <a:xfrm>
            <a:off x="1734025" y="4422661"/>
            <a:ext cx="1490450" cy="923100"/>
            <a:chOff x="280628" y="1551900"/>
            <a:chExt cx="1490450" cy="923100"/>
          </a:xfrm>
        </p:grpSpPr>
        <p:sp>
          <p:nvSpPr>
            <p:cNvPr id="92" name="Google Shape;92;p1"/>
            <p:cNvSpPr/>
            <p:nvPr/>
          </p:nvSpPr>
          <p:spPr>
            <a:xfrm>
              <a:off x="280628" y="1551900"/>
              <a:ext cx="1490450" cy="829382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>
              <a:outerShdw sx="99000" rotWithShape="0" algn="tl" dir="2700000" dist="76200" sy="99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93" name="Google Shape;93;p1"/>
            <p:cNvGrpSpPr/>
            <p:nvPr/>
          </p:nvGrpSpPr>
          <p:grpSpPr>
            <a:xfrm>
              <a:off x="652823" y="1591864"/>
              <a:ext cx="675185" cy="883136"/>
              <a:chOff x="-1517696" y="4598875"/>
              <a:chExt cx="675185" cy="883136"/>
            </a:xfrm>
          </p:grpSpPr>
          <p:sp>
            <p:nvSpPr>
              <p:cNvPr id="94" name="Google Shape;94;p1"/>
              <p:cNvSpPr txBox="1"/>
              <p:nvPr/>
            </p:nvSpPr>
            <p:spPr>
              <a:xfrm>
                <a:off x="-1495254" y="4598875"/>
                <a:ext cx="6319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STEP</a:t>
                </a:r>
                <a:endParaRPr/>
              </a:p>
            </p:txBody>
          </p:sp>
          <p:sp>
            <p:nvSpPr>
              <p:cNvPr id="95" name="Google Shape;95;p1"/>
              <p:cNvSpPr txBox="1"/>
              <p:nvPr/>
            </p:nvSpPr>
            <p:spPr>
              <a:xfrm>
                <a:off x="-1517696" y="4835680"/>
                <a:ext cx="67518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03</a:t>
                </a:r>
                <a:endParaRPr/>
              </a:p>
            </p:txBody>
          </p:sp>
        </p:grpSp>
      </p:grpSp>
      <p:grpSp>
        <p:nvGrpSpPr>
          <p:cNvPr id="96" name="Google Shape;96;p1"/>
          <p:cNvGrpSpPr/>
          <p:nvPr/>
        </p:nvGrpSpPr>
        <p:grpSpPr>
          <a:xfrm>
            <a:off x="1734025" y="1590645"/>
            <a:ext cx="1490450" cy="923100"/>
            <a:chOff x="280628" y="1551900"/>
            <a:chExt cx="1490450" cy="923100"/>
          </a:xfrm>
        </p:grpSpPr>
        <p:sp>
          <p:nvSpPr>
            <p:cNvPr id="97" name="Google Shape;97;p1"/>
            <p:cNvSpPr/>
            <p:nvPr/>
          </p:nvSpPr>
          <p:spPr>
            <a:xfrm>
              <a:off x="280628" y="1551900"/>
              <a:ext cx="1490450" cy="829382"/>
            </a:xfrm>
            <a:prstGeom prst="rect">
              <a:avLst/>
            </a:prstGeom>
            <a:solidFill>
              <a:srgbClr val="F37401"/>
            </a:solidFill>
            <a:ln>
              <a:noFill/>
            </a:ln>
            <a:effectLst>
              <a:outerShdw sx="99000" rotWithShape="0" algn="tl" dir="2700000" dist="76200" sy="99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98" name="Google Shape;98;p1"/>
            <p:cNvGrpSpPr/>
            <p:nvPr/>
          </p:nvGrpSpPr>
          <p:grpSpPr>
            <a:xfrm>
              <a:off x="652823" y="1591864"/>
              <a:ext cx="676788" cy="883136"/>
              <a:chOff x="-1517696" y="4598875"/>
              <a:chExt cx="676788" cy="883136"/>
            </a:xfrm>
          </p:grpSpPr>
          <p:sp>
            <p:nvSpPr>
              <p:cNvPr id="99" name="Google Shape;99;p1"/>
              <p:cNvSpPr txBox="1"/>
              <p:nvPr/>
            </p:nvSpPr>
            <p:spPr>
              <a:xfrm>
                <a:off x="-1495254" y="4598875"/>
                <a:ext cx="6319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STEP</a:t>
                </a:r>
                <a:endParaRPr/>
              </a:p>
            </p:txBody>
          </p:sp>
          <p:sp>
            <p:nvSpPr>
              <p:cNvPr id="100" name="Google Shape;100;p1"/>
              <p:cNvSpPr txBox="1"/>
              <p:nvPr/>
            </p:nvSpPr>
            <p:spPr>
              <a:xfrm>
                <a:off x="-1517696" y="4835680"/>
                <a:ext cx="67678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01</a:t>
                </a:r>
                <a:endParaRPr/>
              </a:p>
            </p:txBody>
          </p:sp>
        </p:grpSp>
      </p:grpSp>
      <p:grpSp>
        <p:nvGrpSpPr>
          <p:cNvPr id="101" name="Google Shape;101;p1"/>
          <p:cNvGrpSpPr/>
          <p:nvPr/>
        </p:nvGrpSpPr>
        <p:grpSpPr>
          <a:xfrm>
            <a:off x="1734414" y="495297"/>
            <a:ext cx="4361586" cy="5853550"/>
            <a:chOff x="1734414" y="495297"/>
            <a:chExt cx="4361586" cy="5853550"/>
          </a:xfrm>
        </p:grpSpPr>
        <p:sp>
          <p:nvSpPr>
            <p:cNvPr id="102" name="Google Shape;102;p1"/>
            <p:cNvSpPr/>
            <p:nvPr/>
          </p:nvSpPr>
          <p:spPr>
            <a:xfrm rot="-5400000">
              <a:off x="995360" y="1234352"/>
              <a:ext cx="5839694" cy="4361585"/>
            </a:xfrm>
            <a:prstGeom prst="round2SameRect">
              <a:avLst>
                <a:gd fmla="val 4054" name="adj1"/>
                <a:gd fmla="val 0" name="adj2"/>
              </a:avLst>
            </a:prstGeom>
            <a:solidFill>
              <a:srgbClr val="F1F1F1"/>
            </a:solidFill>
            <a:ln>
              <a:noFill/>
            </a:ln>
            <a:effectLst>
              <a:outerShdw blurRad="203200" rotWithShape="0" algn="r" dir="10800000" dist="508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"/>
            <p:cNvCxnSpPr/>
            <p:nvPr/>
          </p:nvCxnSpPr>
          <p:spPr>
            <a:xfrm>
              <a:off x="1734414" y="1440870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1"/>
            <p:cNvCxnSpPr/>
            <p:nvPr/>
          </p:nvCxnSpPr>
          <p:spPr>
            <a:xfrm>
              <a:off x="5597236" y="509152"/>
              <a:ext cx="0" cy="5839695"/>
            </a:xfrm>
            <a:prstGeom prst="straightConnector1">
              <a:avLst/>
            </a:prstGeom>
            <a:noFill/>
            <a:ln cap="flat" cmpd="sng" w="9525">
              <a:solidFill>
                <a:srgbClr val="FF5050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1"/>
            <p:cNvCxnSpPr/>
            <p:nvPr/>
          </p:nvCxnSpPr>
          <p:spPr>
            <a:xfrm>
              <a:off x="1734414" y="1801088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1"/>
            <p:cNvCxnSpPr/>
            <p:nvPr/>
          </p:nvCxnSpPr>
          <p:spPr>
            <a:xfrm>
              <a:off x="1734414" y="2161306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1"/>
            <p:cNvCxnSpPr/>
            <p:nvPr/>
          </p:nvCxnSpPr>
          <p:spPr>
            <a:xfrm>
              <a:off x="1734414" y="2521524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8" name="Google Shape;108;p1"/>
            <p:cNvCxnSpPr/>
            <p:nvPr/>
          </p:nvCxnSpPr>
          <p:spPr>
            <a:xfrm>
              <a:off x="1734414" y="2881742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9" name="Google Shape;109;p1"/>
            <p:cNvCxnSpPr/>
            <p:nvPr/>
          </p:nvCxnSpPr>
          <p:spPr>
            <a:xfrm>
              <a:off x="1734414" y="3241960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0" name="Google Shape;110;p1"/>
            <p:cNvCxnSpPr/>
            <p:nvPr/>
          </p:nvCxnSpPr>
          <p:spPr>
            <a:xfrm>
              <a:off x="1734414" y="3602178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"/>
            <p:cNvCxnSpPr/>
            <p:nvPr/>
          </p:nvCxnSpPr>
          <p:spPr>
            <a:xfrm>
              <a:off x="1734414" y="3962396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2" name="Google Shape;112;p1"/>
            <p:cNvCxnSpPr/>
            <p:nvPr/>
          </p:nvCxnSpPr>
          <p:spPr>
            <a:xfrm>
              <a:off x="1734414" y="4322614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3" name="Google Shape;113;p1"/>
            <p:cNvCxnSpPr/>
            <p:nvPr/>
          </p:nvCxnSpPr>
          <p:spPr>
            <a:xfrm>
              <a:off x="1734414" y="4682832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4" name="Google Shape;114;p1"/>
            <p:cNvCxnSpPr/>
            <p:nvPr/>
          </p:nvCxnSpPr>
          <p:spPr>
            <a:xfrm>
              <a:off x="1734414" y="5043050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"/>
            <p:cNvCxnSpPr/>
            <p:nvPr/>
          </p:nvCxnSpPr>
          <p:spPr>
            <a:xfrm>
              <a:off x="1734414" y="5403268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1"/>
            <p:cNvCxnSpPr/>
            <p:nvPr/>
          </p:nvCxnSpPr>
          <p:spPr>
            <a:xfrm>
              <a:off x="1734414" y="5763486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7" name="Google Shape;117;p1"/>
          <p:cNvSpPr/>
          <p:nvPr/>
        </p:nvSpPr>
        <p:spPr>
          <a:xfrm flipH="1" rot="5400000">
            <a:off x="5628099" y="1241276"/>
            <a:ext cx="5811986" cy="4361585"/>
          </a:xfrm>
          <a:prstGeom prst="round2SameRect">
            <a:avLst>
              <a:gd fmla="val 5053" name="adj1"/>
              <a:gd fmla="val 0" name="adj2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1"/>
          <p:cNvGrpSpPr/>
          <p:nvPr/>
        </p:nvGrpSpPr>
        <p:grpSpPr>
          <a:xfrm>
            <a:off x="9032819" y="2942736"/>
            <a:ext cx="1490450" cy="923100"/>
            <a:chOff x="280628" y="1551900"/>
            <a:chExt cx="1490450" cy="923100"/>
          </a:xfrm>
        </p:grpSpPr>
        <p:sp>
          <p:nvSpPr>
            <p:cNvPr id="119" name="Google Shape;119;p1"/>
            <p:cNvSpPr/>
            <p:nvPr/>
          </p:nvSpPr>
          <p:spPr>
            <a:xfrm>
              <a:off x="280628" y="1551900"/>
              <a:ext cx="1490450" cy="829382"/>
            </a:xfrm>
            <a:prstGeom prst="rect">
              <a:avLst/>
            </a:prstGeom>
            <a:solidFill>
              <a:srgbClr val="669900"/>
            </a:solidFill>
            <a:ln>
              <a:noFill/>
            </a:ln>
            <a:effectLst>
              <a:outerShdw sx="99000" rotWithShape="0" algn="tl" dir="2700000" dist="76200" sy="99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120" name="Google Shape;120;p1"/>
            <p:cNvGrpSpPr/>
            <p:nvPr/>
          </p:nvGrpSpPr>
          <p:grpSpPr>
            <a:xfrm>
              <a:off x="652823" y="1591864"/>
              <a:ext cx="675185" cy="883136"/>
              <a:chOff x="-1517696" y="4598875"/>
              <a:chExt cx="675185" cy="883136"/>
            </a:xfrm>
          </p:grpSpPr>
          <p:sp>
            <p:nvSpPr>
              <p:cNvPr id="121" name="Google Shape;121;p1"/>
              <p:cNvSpPr txBox="1"/>
              <p:nvPr/>
            </p:nvSpPr>
            <p:spPr>
              <a:xfrm>
                <a:off x="-1495254" y="4598875"/>
                <a:ext cx="6319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STEP</a:t>
                </a:r>
                <a:endParaRPr/>
              </a:p>
            </p:txBody>
          </p:sp>
          <p:sp>
            <p:nvSpPr>
              <p:cNvPr id="122" name="Google Shape;122;p1"/>
              <p:cNvSpPr txBox="1"/>
              <p:nvPr/>
            </p:nvSpPr>
            <p:spPr>
              <a:xfrm>
                <a:off x="-1517696" y="4835680"/>
                <a:ext cx="67518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05</a:t>
                </a:r>
                <a:endParaRPr/>
              </a:p>
            </p:txBody>
          </p:sp>
        </p:grpSp>
      </p:grpSp>
      <p:grpSp>
        <p:nvGrpSpPr>
          <p:cNvPr id="123" name="Google Shape;123;p1"/>
          <p:cNvGrpSpPr/>
          <p:nvPr/>
        </p:nvGrpSpPr>
        <p:grpSpPr>
          <a:xfrm>
            <a:off x="9032819" y="4349219"/>
            <a:ext cx="1490450" cy="923100"/>
            <a:chOff x="280628" y="1551900"/>
            <a:chExt cx="1490450" cy="923100"/>
          </a:xfrm>
        </p:grpSpPr>
        <p:sp>
          <p:nvSpPr>
            <p:cNvPr id="124" name="Google Shape;124;p1"/>
            <p:cNvSpPr/>
            <p:nvPr/>
          </p:nvSpPr>
          <p:spPr>
            <a:xfrm>
              <a:off x="280628" y="1551900"/>
              <a:ext cx="1490450" cy="829382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>
              <a:outerShdw sx="99000" rotWithShape="0" algn="tl" dir="2700000" dist="76200" sy="99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125" name="Google Shape;125;p1"/>
            <p:cNvGrpSpPr/>
            <p:nvPr/>
          </p:nvGrpSpPr>
          <p:grpSpPr>
            <a:xfrm>
              <a:off x="652823" y="1591864"/>
              <a:ext cx="678391" cy="883136"/>
              <a:chOff x="-1517696" y="4598875"/>
              <a:chExt cx="678391" cy="883136"/>
            </a:xfrm>
          </p:grpSpPr>
          <p:sp>
            <p:nvSpPr>
              <p:cNvPr id="126" name="Google Shape;126;p1"/>
              <p:cNvSpPr txBox="1"/>
              <p:nvPr/>
            </p:nvSpPr>
            <p:spPr>
              <a:xfrm>
                <a:off x="-1495254" y="4598875"/>
                <a:ext cx="6319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STEP</a:t>
                </a:r>
                <a:endParaRPr/>
              </a:p>
            </p:txBody>
          </p:sp>
          <p:sp>
            <p:nvSpPr>
              <p:cNvPr id="127" name="Google Shape;127;p1"/>
              <p:cNvSpPr txBox="1"/>
              <p:nvPr/>
            </p:nvSpPr>
            <p:spPr>
              <a:xfrm>
                <a:off x="-1517696" y="4835680"/>
                <a:ext cx="67839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06</a:t>
                </a:r>
                <a:endParaRPr/>
              </a:p>
            </p:txBody>
          </p:sp>
        </p:grpSp>
      </p:grpSp>
      <p:grpSp>
        <p:nvGrpSpPr>
          <p:cNvPr id="128" name="Google Shape;128;p1"/>
          <p:cNvGrpSpPr/>
          <p:nvPr/>
        </p:nvGrpSpPr>
        <p:grpSpPr>
          <a:xfrm>
            <a:off x="9032819" y="1517203"/>
            <a:ext cx="1490450" cy="923100"/>
            <a:chOff x="280628" y="1551900"/>
            <a:chExt cx="1490450" cy="923100"/>
          </a:xfrm>
        </p:grpSpPr>
        <p:sp>
          <p:nvSpPr>
            <p:cNvPr id="129" name="Google Shape;129;p1"/>
            <p:cNvSpPr/>
            <p:nvPr/>
          </p:nvSpPr>
          <p:spPr>
            <a:xfrm>
              <a:off x="280628" y="1551900"/>
              <a:ext cx="1490450" cy="829382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  <a:effectLst>
              <a:outerShdw sx="99000" rotWithShape="0" algn="tl" dir="2700000" dist="76200" sy="99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130" name="Google Shape;130;p1"/>
            <p:cNvGrpSpPr/>
            <p:nvPr/>
          </p:nvGrpSpPr>
          <p:grpSpPr>
            <a:xfrm>
              <a:off x="652823" y="1591864"/>
              <a:ext cx="678391" cy="883136"/>
              <a:chOff x="-1517696" y="4598875"/>
              <a:chExt cx="678391" cy="883136"/>
            </a:xfrm>
          </p:grpSpPr>
          <p:sp>
            <p:nvSpPr>
              <p:cNvPr id="131" name="Google Shape;131;p1"/>
              <p:cNvSpPr txBox="1"/>
              <p:nvPr/>
            </p:nvSpPr>
            <p:spPr>
              <a:xfrm>
                <a:off x="-1495254" y="4598875"/>
                <a:ext cx="6319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STEP</a:t>
                </a:r>
                <a:endParaRPr/>
              </a:p>
            </p:txBody>
          </p:sp>
          <p:sp>
            <p:nvSpPr>
              <p:cNvPr id="132" name="Google Shape;132;p1"/>
              <p:cNvSpPr txBox="1"/>
              <p:nvPr/>
            </p:nvSpPr>
            <p:spPr>
              <a:xfrm>
                <a:off x="-1517696" y="4835680"/>
                <a:ext cx="67839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04</a:t>
                </a:r>
                <a:endParaRPr/>
              </a:p>
            </p:txBody>
          </p:sp>
        </p:grpSp>
      </p:grpSp>
      <p:grpSp>
        <p:nvGrpSpPr>
          <p:cNvPr id="133" name="Google Shape;133;p1"/>
          <p:cNvGrpSpPr/>
          <p:nvPr/>
        </p:nvGrpSpPr>
        <p:grpSpPr>
          <a:xfrm>
            <a:off x="6191002" y="488368"/>
            <a:ext cx="4361586" cy="5853550"/>
            <a:chOff x="6191002" y="488368"/>
            <a:chExt cx="4361586" cy="5853550"/>
          </a:xfrm>
        </p:grpSpPr>
        <p:sp>
          <p:nvSpPr>
            <p:cNvPr id="134" name="Google Shape;134;p1"/>
            <p:cNvSpPr/>
            <p:nvPr/>
          </p:nvSpPr>
          <p:spPr>
            <a:xfrm flipH="1" rot="5400000">
              <a:off x="5451948" y="1227423"/>
              <a:ext cx="5839694" cy="4361585"/>
            </a:xfrm>
            <a:prstGeom prst="round2SameRect">
              <a:avLst>
                <a:gd fmla="val 4054" name="adj1"/>
                <a:gd fmla="val 0" name="adj2"/>
              </a:avLst>
            </a:prstGeom>
            <a:solidFill>
              <a:srgbClr val="F1F1F1"/>
            </a:solidFill>
            <a:ln>
              <a:noFill/>
            </a:ln>
            <a:effectLst>
              <a:outerShdw blurRad="88900" rotWithShape="0" algn="l" dist="63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" name="Google Shape;135;p1"/>
            <p:cNvCxnSpPr/>
            <p:nvPr/>
          </p:nvCxnSpPr>
          <p:spPr>
            <a:xfrm rot="10800000">
              <a:off x="6689766" y="1433941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"/>
            <p:cNvCxnSpPr/>
            <p:nvPr/>
          </p:nvCxnSpPr>
          <p:spPr>
            <a:xfrm>
              <a:off x="6689766" y="502223"/>
              <a:ext cx="0" cy="5839695"/>
            </a:xfrm>
            <a:prstGeom prst="straightConnector1">
              <a:avLst/>
            </a:prstGeom>
            <a:noFill/>
            <a:ln cap="flat" cmpd="sng" w="9525">
              <a:solidFill>
                <a:srgbClr val="FF5050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"/>
            <p:cNvCxnSpPr/>
            <p:nvPr/>
          </p:nvCxnSpPr>
          <p:spPr>
            <a:xfrm rot="10800000">
              <a:off x="6689766" y="1794159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"/>
            <p:cNvCxnSpPr/>
            <p:nvPr/>
          </p:nvCxnSpPr>
          <p:spPr>
            <a:xfrm rot="10800000">
              <a:off x="6689766" y="2154377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"/>
            <p:cNvCxnSpPr/>
            <p:nvPr/>
          </p:nvCxnSpPr>
          <p:spPr>
            <a:xfrm rot="10800000">
              <a:off x="6689766" y="2514595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"/>
            <p:cNvCxnSpPr/>
            <p:nvPr/>
          </p:nvCxnSpPr>
          <p:spPr>
            <a:xfrm rot="10800000">
              <a:off x="6689766" y="2874813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"/>
            <p:cNvCxnSpPr/>
            <p:nvPr/>
          </p:nvCxnSpPr>
          <p:spPr>
            <a:xfrm rot="10800000">
              <a:off x="6689766" y="3235031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"/>
            <p:cNvCxnSpPr/>
            <p:nvPr/>
          </p:nvCxnSpPr>
          <p:spPr>
            <a:xfrm rot="10800000">
              <a:off x="6689766" y="3595249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"/>
            <p:cNvCxnSpPr/>
            <p:nvPr/>
          </p:nvCxnSpPr>
          <p:spPr>
            <a:xfrm rot="10800000">
              <a:off x="6689766" y="3955467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"/>
            <p:cNvCxnSpPr/>
            <p:nvPr/>
          </p:nvCxnSpPr>
          <p:spPr>
            <a:xfrm rot="10800000">
              <a:off x="6689766" y="4315685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"/>
            <p:cNvCxnSpPr/>
            <p:nvPr/>
          </p:nvCxnSpPr>
          <p:spPr>
            <a:xfrm rot="10800000">
              <a:off x="6689766" y="4675903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"/>
            <p:cNvCxnSpPr/>
            <p:nvPr/>
          </p:nvCxnSpPr>
          <p:spPr>
            <a:xfrm rot="10800000">
              <a:off x="6689766" y="5036121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1"/>
            <p:cNvCxnSpPr/>
            <p:nvPr/>
          </p:nvCxnSpPr>
          <p:spPr>
            <a:xfrm rot="10800000">
              <a:off x="6689766" y="5396339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1"/>
            <p:cNvCxnSpPr/>
            <p:nvPr/>
          </p:nvCxnSpPr>
          <p:spPr>
            <a:xfrm rot="10800000">
              <a:off x="6689766" y="5756557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49" name="Google Shape;149;p1"/>
          <p:cNvGrpSpPr/>
          <p:nvPr/>
        </p:nvGrpSpPr>
        <p:grpSpPr>
          <a:xfrm>
            <a:off x="5597236" y="488368"/>
            <a:ext cx="1122676" cy="5839694"/>
            <a:chOff x="5597236" y="488368"/>
            <a:chExt cx="1122676" cy="5839694"/>
          </a:xfrm>
        </p:grpSpPr>
        <p:sp>
          <p:nvSpPr>
            <p:cNvPr id="150" name="Google Shape;150;p1"/>
            <p:cNvSpPr/>
            <p:nvPr/>
          </p:nvSpPr>
          <p:spPr>
            <a:xfrm>
              <a:off x="5597236" y="488368"/>
              <a:ext cx="1122676" cy="5839694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9600">
                  <a:srgbClr val="7F7F7F">
                    <a:alpha val="7294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" name="Google Shape;151;p1"/>
            <p:cNvGrpSpPr/>
            <p:nvPr/>
          </p:nvGrpSpPr>
          <p:grpSpPr>
            <a:xfrm>
              <a:off x="5847936" y="991929"/>
              <a:ext cx="568696" cy="201168"/>
              <a:chOff x="5868383" y="858579"/>
              <a:chExt cx="568696" cy="201168"/>
            </a:xfrm>
          </p:grpSpPr>
          <p:sp>
            <p:nvSpPr>
              <p:cNvPr id="152" name="Google Shape;152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1"/>
            <p:cNvGrpSpPr/>
            <p:nvPr/>
          </p:nvGrpSpPr>
          <p:grpSpPr>
            <a:xfrm>
              <a:off x="5847936" y="1507207"/>
              <a:ext cx="568696" cy="201168"/>
              <a:chOff x="5868383" y="858579"/>
              <a:chExt cx="568696" cy="201168"/>
            </a:xfrm>
          </p:grpSpPr>
          <p:sp>
            <p:nvSpPr>
              <p:cNvPr id="157" name="Google Shape;157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" name="Google Shape;161;p1"/>
            <p:cNvGrpSpPr/>
            <p:nvPr/>
          </p:nvGrpSpPr>
          <p:grpSpPr>
            <a:xfrm>
              <a:off x="5847936" y="2537763"/>
              <a:ext cx="568696" cy="201168"/>
              <a:chOff x="5868383" y="858579"/>
              <a:chExt cx="568696" cy="201168"/>
            </a:xfrm>
          </p:grpSpPr>
          <p:sp>
            <p:nvSpPr>
              <p:cNvPr id="162" name="Google Shape;162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166;p1"/>
            <p:cNvGrpSpPr/>
            <p:nvPr/>
          </p:nvGrpSpPr>
          <p:grpSpPr>
            <a:xfrm>
              <a:off x="5847936" y="3568319"/>
              <a:ext cx="568696" cy="201168"/>
              <a:chOff x="5868383" y="858579"/>
              <a:chExt cx="568696" cy="201168"/>
            </a:xfrm>
          </p:grpSpPr>
          <p:sp>
            <p:nvSpPr>
              <p:cNvPr id="167" name="Google Shape;167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" name="Google Shape;171;p1"/>
            <p:cNvGrpSpPr/>
            <p:nvPr/>
          </p:nvGrpSpPr>
          <p:grpSpPr>
            <a:xfrm>
              <a:off x="5847936" y="4083597"/>
              <a:ext cx="568696" cy="201168"/>
              <a:chOff x="5868383" y="858579"/>
              <a:chExt cx="568696" cy="201168"/>
            </a:xfrm>
          </p:grpSpPr>
          <p:sp>
            <p:nvSpPr>
              <p:cNvPr id="172" name="Google Shape;172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" name="Google Shape;176;p1"/>
            <p:cNvGrpSpPr/>
            <p:nvPr/>
          </p:nvGrpSpPr>
          <p:grpSpPr>
            <a:xfrm>
              <a:off x="5847936" y="5114153"/>
              <a:ext cx="568696" cy="201168"/>
              <a:chOff x="5868383" y="858579"/>
              <a:chExt cx="568696" cy="201168"/>
            </a:xfrm>
          </p:grpSpPr>
          <p:sp>
            <p:nvSpPr>
              <p:cNvPr id="177" name="Google Shape;177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1"/>
            <p:cNvGrpSpPr/>
            <p:nvPr/>
          </p:nvGrpSpPr>
          <p:grpSpPr>
            <a:xfrm>
              <a:off x="5847936" y="5629431"/>
              <a:ext cx="568696" cy="201168"/>
              <a:chOff x="5868383" y="858579"/>
              <a:chExt cx="568696" cy="201168"/>
            </a:xfrm>
          </p:grpSpPr>
          <p:sp>
            <p:nvSpPr>
              <p:cNvPr id="182" name="Google Shape;182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6" name="Google Shape;186;p1"/>
            <p:cNvGrpSpPr/>
            <p:nvPr/>
          </p:nvGrpSpPr>
          <p:grpSpPr>
            <a:xfrm>
              <a:off x="5847936" y="2022485"/>
              <a:ext cx="568696" cy="201168"/>
              <a:chOff x="5868383" y="858579"/>
              <a:chExt cx="568696" cy="201168"/>
            </a:xfrm>
          </p:grpSpPr>
          <p:sp>
            <p:nvSpPr>
              <p:cNvPr id="187" name="Google Shape;187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91;p1"/>
            <p:cNvGrpSpPr/>
            <p:nvPr/>
          </p:nvGrpSpPr>
          <p:grpSpPr>
            <a:xfrm>
              <a:off x="5847936" y="3053041"/>
              <a:ext cx="568696" cy="201168"/>
              <a:chOff x="5868383" y="858579"/>
              <a:chExt cx="568696" cy="201168"/>
            </a:xfrm>
          </p:grpSpPr>
          <p:sp>
            <p:nvSpPr>
              <p:cNvPr id="192" name="Google Shape;192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6" name="Google Shape;196;p1"/>
            <p:cNvGrpSpPr/>
            <p:nvPr/>
          </p:nvGrpSpPr>
          <p:grpSpPr>
            <a:xfrm>
              <a:off x="5847936" y="4598875"/>
              <a:ext cx="568696" cy="201168"/>
              <a:chOff x="5868383" y="858579"/>
              <a:chExt cx="568696" cy="201168"/>
            </a:xfrm>
          </p:grpSpPr>
          <p:sp>
            <p:nvSpPr>
              <p:cNvPr id="197" name="Google Shape;197;p1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1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1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1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1" name="Google Shape;201;p1"/>
          <p:cNvSpPr txBox="1"/>
          <p:nvPr/>
        </p:nvSpPr>
        <p:spPr>
          <a:xfrm>
            <a:off x="1756957" y="1525006"/>
            <a:ext cx="3244006" cy="1034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3740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 can replace your text here. This is the placeholder column</a:t>
            </a:r>
            <a:r>
              <a:rPr lang="en-US"/>
              <a:t>.</a:t>
            </a:r>
            <a:r>
              <a:rPr b="1" lang="en-US" sz="1400">
                <a:solidFill>
                  <a:srgbClr val="F3740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endParaRPr/>
          </a:p>
        </p:txBody>
      </p:sp>
      <p:sp>
        <p:nvSpPr>
          <p:cNvPr id="202" name="Google Shape;202;p1"/>
          <p:cNvSpPr txBox="1"/>
          <p:nvPr/>
        </p:nvSpPr>
        <p:spPr>
          <a:xfrm>
            <a:off x="1756957" y="2955783"/>
            <a:ext cx="3244006" cy="1034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EF392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 can replace your text here. This is the placeholder column. </a:t>
            </a:r>
            <a:endParaRPr/>
          </a:p>
        </p:txBody>
      </p:sp>
      <p:sp>
        <p:nvSpPr>
          <p:cNvPr id="203" name="Google Shape;203;p1"/>
          <p:cNvSpPr txBox="1"/>
          <p:nvPr/>
        </p:nvSpPr>
        <p:spPr>
          <a:xfrm>
            <a:off x="1774158" y="4386195"/>
            <a:ext cx="3244006" cy="1034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999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 can replace your text here. This is the placeholder column. </a:t>
            </a:r>
            <a:endParaRPr/>
          </a:p>
        </p:txBody>
      </p:sp>
      <p:sp>
        <p:nvSpPr>
          <p:cNvPr id="204" name="Google Shape;204;p1"/>
          <p:cNvSpPr txBox="1"/>
          <p:nvPr/>
        </p:nvSpPr>
        <p:spPr>
          <a:xfrm>
            <a:off x="6736673" y="1524968"/>
            <a:ext cx="3244006" cy="1034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C00CC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 can replace your text here. This is the placeholder column. </a:t>
            </a:r>
            <a:endParaRPr/>
          </a:p>
        </p:txBody>
      </p:sp>
      <p:sp>
        <p:nvSpPr>
          <p:cNvPr id="205" name="Google Shape;205;p1"/>
          <p:cNvSpPr txBox="1"/>
          <p:nvPr/>
        </p:nvSpPr>
        <p:spPr>
          <a:xfrm>
            <a:off x="6752715" y="2939741"/>
            <a:ext cx="3244006" cy="1034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99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 can replace your text here. This is the placeholder column. </a:t>
            </a:r>
            <a:endParaRPr/>
          </a:p>
        </p:txBody>
      </p:sp>
      <p:sp>
        <p:nvSpPr>
          <p:cNvPr id="206" name="Google Shape;206;p1"/>
          <p:cNvSpPr txBox="1"/>
          <p:nvPr/>
        </p:nvSpPr>
        <p:spPr>
          <a:xfrm>
            <a:off x="6753874" y="4377142"/>
            <a:ext cx="3244006" cy="1034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33CC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 can replace your text here. This is the placeholder column. </a:t>
            </a:r>
            <a:endParaRPr/>
          </a:p>
        </p:txBody>
      </p:sp>
      <p:pic>
        <p:nvPicPr>
          <p:cNvPr id="207" name="Google Shape;20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22649">
            <a:off x="4731067" y="5311737"/>
            <a:ext cx="3312130" cy="1493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5635" y="1760393"/>
            <a:ext cx="680640" cy="661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97643" y="3223334"/>
            <a:ext cx="691337" cy="569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6531" y="3248931"/>
            <a:ext cx="689889" cy="552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552790" y="1747961"/>
            <a:ext cx="608742" cy="730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04676" y="4765604"/>
            <a:ext cx="759907" cy="722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620636" y="4667051"/>
            <a:ext cx="557771" cy="599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/>
          <p:nvPr/>
        </p:nvSpPr>
        <p:spPr>
          <a:xfrm>
            <a:off x="1276350" y="200891"/>
            <a:ext cx="9734550" cy="6456218"/>
          </a:xfrm>
          <a:prstGeom prst="roundRect">
            <a:avLst>
              <a:gd fmla="val 1646" name="adj"/>
            </a:avLst>
          </a:prstGeom>
          <a:solidFill>
            <a:srgbClr val="855A38"/>
          </a:solidFill>
          <a:ln>
            <a:noFill/>
          </a:ln>
          <a:effectLst>
            <a:outerShdw blurRad="304800" sx="102000" rotWithShape="0" algn="ctr" dist="25400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"/>
          <p:cNvSpPr/>
          <p:nvPr/>
        </p:nvSpPr>
        <p:spPr>
          <a:xfrm rot="-5400000">
            <a:off x="846917" y="1248205"/>
            <a:ext cx="5811986" cy="4361585"/>
          </a:xfrm>
          <a:prstGeom prst="round2SameRect">
            <a:avLst>
              <a:gd fmla="val 5053" name="adj1"/>
              <a:gd fmla="val 0" name="adj2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rotWithShape="0" algn="r" dir="10800000" dist="762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2"/>
          <p:cNvGrpSpPr/>
          <p:nvPr/>
        </p:nvGrpSpPr>
        <p:grpSpPr>
          <a:xfrm>
            <a:off x="542528" y="1590645"/>
            <a:ext cx="1490450" cy="923100"/>
            <a:chOff x="280628" y="1551900"/>
            <a:chExt cx="1490450" cy="923100"/>
          </a:xfrm>
        </p:grpSpPr>
        <p:sp>
          <p:nvSpPr>
            <p:cNvPr id="221" name="Google Shape;221;p2"/>
            <p:cNvSpPr/>
            <p:nvPr/>
          </p:nvSpPr>
          <p:spPr>
            <a:xfrm>
              <a:off x="280628" y="1551900"/>
              <a:ext cx="1490450" cy="829382"/>
            </a:xfrm>
            <a:prstGeom prst="rect">
              <a:avLst/>
            </a:prstGeom>
            <a:solidFill>
              <a:srgbClr val="F37401"/>
            </a:solidFill>
            <a:ln>
              <a:noFill/>
            </a:ln>
            <a:effectLst>
              <a:outerShdw sx="99000" rotWithShape="0" algn="tl" dir="2700000" dist="76200" sy="99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222" name="Google Shape;222;p2"/>
            <p:cNvGrpSpPr/>
            <p:nvPr/>
          </p:nvGrpSpPr>
          <p:grpSpPr>
            <a:xfrm>
              <a:off x="652823" y="1591864"/>
              <a:ext cx="676788" cy="883136"/>
              <a:chOff x="-1517696" y="4598875"/>
              <a:chExt cx="676788" cy="883136"/>
            </a:xfrm>
          </p:grpSpPr>
          <p:sp>
            <p:nvSpPr>
              <p:cNvPr id="223" name="Google Shape;223;p2"/>
              <p:cNvSpPr txBox="1"/>
              <p:nvPr/>
            </p:nvSpPr>
            <p:spPr>
              <a:xfrm>
                <a:off x="-1495254" y="4598875"/>
                <a:ext cx="6319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STEP</a:t>
                </a:r>
                <a:endParaRPr/>
              </a:p>
            </p:txBody>
          </p:sp>
          <p:sp>
            <p:nvSpPr>
              <p:cNvPr id="224" name="Google Shape;224;p2"/>
              <p:cNvSpPr txBox="1"/>
              <p:nvPr/>
            </p:nvSpPr>
            <p:spPr>
              <a:xfrm>
                <a:off x="-1517696" y="4835680"/>
                <a:ext cx="67678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01</a:t>
                </a:r>
                <a:endParaRPr/>
              </a:p>
            </p:txBody>
          </p:sp>
        </p:grpSp>
      </p:grpSp>
      <p:grpSp>
        <p:nvGrpSpPr>
          <p:cNvPr id="225" name="Google Shape;225;p2"/>
          <p:cNvGrpSpPr/>
          <p:nvPr/>
        </p:nvGrpSpPr>
        <p:grpSpPr>
          <a:xfrm>
            <a:off x="1734414" y="495297"/>
            <a:ext cx="4361586" cy="5853550"/>
            <a:chOff x="1734414" y="495297"/>
            <a:chExt cx="4361586" cy="5853550"/>
          </a:xfrm>
        </p:grpSpPr>
        <p:sp>
          <p:nvSpPr>
            <p:cNvPr id="226" name="Google Shape;226;p2"/>
            <p:cNvSpPr/>
            <p:nvPr/>
          </p:nvSpPr>
          <p:spPr>
            <a:xfrm rot="-5400000">
              <a:off x="995360" y="1234352"/>
              <a:ext cx="5839694" cy="4361585"/>
            </a:xfrm>
            <a:prstGeom prst="round2SameRect">
              <a:avLst>
                <a:gd fmla="val 4054" name="adj1"/>
                <a:gd fmla="val 0" name="adj2"/>
              </a:avLst>
            </a:prstGeom>
            <a:solidFill>
              <a:srgbClr val="F1F1F1"/>
            </a:solidFill>
            <a:ln>
              <a:noFill/>
            </a:ln>
            <a:effectLst>
              <a:outerShdw blurRad="203200" rotWithShape="0" algn="r" dir="10800000" dist="508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7" name="Google Shape;227;p2"/>
            <p:cNvCxnSpPr/>
            <p:nvPr/>
          </p:nvCxnSpPr>
          <p:spPr>
            <a:xfrm>
              <a:off x="1734414" y="1440870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" name="Google Shape;228;p2"/>
            <p:cNvCxnSpPr/>
            <p:nvPr/>
          </p:nvCxnSpPr>
          <p:spPr>
            <a:xfrm>
              <a:off x="5597236" y="509152"/>
              <a:ext cx="0" cy="5839695"/>
            </a:xfrm>
            <a:prstGeom prst="straightConnector1">
              <a:avLst/>
            </a:prstGeom>
            <a:noFill/>
            <a:ln cap="flat" cmpd="sng" w="9525">
              <a:solidFill>
                <a:srgbClr val="FF5050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" name="Google Shape;229;p2"/>
            <p:cNvCxnSpPr/>
            <p:nvPr/>
          </p:nvCxnSpPr>
          <p:spPr>
            <a:xfrm>
              <a:off x="1734414" y="1801088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2"/>
            <p:cNvCxnSpPr/>
            <p:nvPr/>
          </p:nvCxnSpPr>
          <p:spPr>
            <a:xfrm>
              <a:off x="1734414" y="2161306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" name="Google Shape;231;p2"/>
            <p:cNvCxnSpPr/>
            <p:nvPr/>
          </p:nvCxnSpPr>
          <p:spPr>
            <a:xfrm>
              <a:off x="1734414" y="2521524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2"/>
            <p:cNvCxnSpPr/>
            <p:nvPr/>
          </p:nvCxnSpPr>
          <p:spPr>
            <a:xfrm>
              <a:off x="1734414" y="2881742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2"/>
            <p:cNvCxnSpPr/>
            <p:nvPr/>
          </p:nvCxnSpPr>
          <p:spPr>
            <a:xfrm>
              <a:off x="1734414" y="3241960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2"/>
            <p:cNvCxnSpPr/>
            <p:nvPr/>
          </p:nvCxnSpPr>
          <p:spPr>
            <a:xfrm>
              <a:off x="1734414" y="3602178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2"/>
            <p:cNvCxnSpPr/>
            <p:nvPr/>
          </p:nvCxnSpPr>
          <p:spPr>
            <a:xfrm>
              <a:off x="1734414" y="3962396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" name="Google Shape;236;p2"/>
            <p:cNvCxnSpPr/>
            <p:nvPr/>
          </p:nvCxnSpPr>
          <p:spPr>
            <a:xfrm>
              <a:off x="1734414" y="4322614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" name="Google Shape;237;p2"/>
            <p:cNvCxnSpPr/>
            <p:nvPr/>
          </p:nvCxnSpPr>
          <p:spPr>
            <a:xfrm>
              <a:off x="1734414" y="4682832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p2"/>
            <p:cNvCxnSpPr/>
            <p:nvPr/>
          </p:nvCxnSpPr>
          <p:spPr>
            <a:xfrm>
              <a:off x="1734414" y="5043050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2"/>
            <p:cNvCxnSpPr/>
            <p:nvPr/>
          </p:nvCxnSpPr>
          <p:spPr>
            <a:xfrm>
              <a:off x="1734414" y="5403268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" name="Google Shape;240;p2"/>
            <p:cNvCxnSpPr/>
            <p:nvPr/>
          </p:nvCxnSpPr>
          <p:spPr>
            <a:xfrm>
              <a:off x="1734414" y="5763486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1" name="Google Shape;241;p2"/>
          <p:cNvSpPr/>
          <p:nvPr/>
        </p:nvSpPr>
        <p:spPr>
          <a:xfrm flipH="1" rot="5400000">
            <a:off x="5628099" y="1241276"/>
            <a:ext cx="5811986" cy="4361585"/>
          </a:xfrm>
          <a:prstGeom prst="round2SameRect">
            <a:avLst>
              <a:gd fmla="val 5053" name="adj1"/>
              <a:gd fmla="val 0" name="adj2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242;p2"/>
          <p:cNvGrpSpPr/>
          <p:nvPr/>
        </p:nvGrpSpPr>
        <p:grpSpPr>
          <a:xfrm>
            <a:off x="6191002" y="488368"/>
            <a:ext cx="4361586" cy="5853550"/>
            <a:chOff x="6191002" y="488368"/>
            <a:chExt cx="4361586" cy="5853550"/>
          </a:xfrm>
        </p:grpSpPr>
        <p:sp>
          <p:nvSpPr>
            <p:cNvPr id="243" name="Google Shape;243;p2"/>
            <p:cNvSpPr/>
            <p:nvPr/>
          </p:nvSpPr>
          <p:spPr>
            <a:xfrm flipH="1" rot="5400000">
              <a:off x="5451948" y="1227423"/>
              <a:ext cx="5839694" cy="4361585"/>
            </a:xfrm>
            <a:prstGeom prst="round2SameRect">
              <a:avLst>
                <a:gd fmla="val 4054" name="adj1"/>
                <a:gd fmla="val 0" name="adj2"/>
              </a:avLst>
            </a:prstGeom>
            <a:solidFill>
              <a:srgbClr val="F1F1F1"/>
            </a:solidFill>
            <a:ln>
              <a:noFill/>
            </a:ln>
            <a:effectLst>
              <a:outerShdw blurRad="88900" rotWithShape="0" algn="l" dist="63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4" name="Google Shape;244;p2"/>
            <p:cNvCxnSpPr/>
            <p:nvPr/>
          </p:nvCxnSpPr>
          <p:spPr>
            <a:xfrm rot="10800000">
              <a:off x="6689766" y="1433941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2"/>
            <p:cNvCxnSpPr/>
            <p:nvPr/>
          </p:nvCxnSpPr>
          <p:spPr>
            <a:xfrm>
              <a:off x="6689766" y="502223"/>
              <a:ext cx="0" cy="5839695"/>
            </a:xfrm>
            <a:prstGeom prst="straightConnector1">
              <a:avLst/>
            </a:prstGeom>
            <a:noFill/>
            <a:ln cap="flat" cmpd="sng" w="9525">
              <a:solidFill>
                <a:srgbClr val="FF5050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p2"/>
            <p:cNvCxnSpPr/>
            <p:nvPr/>
          </p:nvCxnSpPr>
          <p:spPr>
            <a:xfrm rot="10800000">
              <a:off x="6689766" y="1794159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2"/>
            <p:cNvCxnSpPr/>
            <p:nvPr/>
          </p:nvCxnSpPr>
          <p:spPr>
            <a:xfrm rot="10800000">
              <a:off x="6689766" y="2154377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2"/>
            <p:cNvCxnSpPr/>
            <p:nvPr/>
          </p:nvCxnSpPr>
          <p:spPr>
            <a:xfrm rot="10800000">
              <a:off x="6689766" y="2514595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2"/>
            <p:cNvCxnSpPr/>
            <p:nvPr/>
          </p:nvCxnSpPr>
          <p:spPr>
            <a:xfrm rot="10800000">
              <a:off x="6689766" y="2874813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2"/>
            <p:cNvCxnSpPr/>
            <p:nvPr/>
          </p:nvCxnSpPr>
          <p:spPr>
            <a:xfrm rot="10800000">
              <a:off x="6689766" y="3235031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2"/>
            <p:cNvCxnSpPr/>
            <p:nvPr/>
          </p:nvCxnSpPr>
          <p:spPr>
            <a:xfrm rot="10800000">
              <a:off x="6689766" y="3595249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" name="Google Shape;252;p2"/>
            <p:cNvCxnSpPr/>
            <p:nvPr/>
          </p:nvCxnSpPr>
          <p:spPr>
            <a:xfrm rot="10800000">
              <a:off x="6689766" y="3955467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2"/>
            <p:cNvCxnSpPr/>
            <p:nvPr/>
          </p:nvCxnSpPr>
          <p:spPr>
            <a:xfrm rot="10800000">
              <a:off x="6689766" y="4315685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2"/>
            <p:cNvCxnSpPr/>
            <p:nvPr/>
          </p:nvCxnSpPr>
          <p:spPr>
            <a:xfrm rot="10800000">
              <a:off x="6689766" y="4675903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2"/>
            <p:cNvCxnSpPr/>
            <p:nvPr/>
          </p:nvCxnSpPr>
          <p:spPr>
            <a:xfrm rot="10800000">
              <a:off x="6689766" y="5036121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2"/>
            <p:cNvCxnSpPr/>
            <p:nvPr/>
          </p:nvCxnSpPr>
          <p:spPr>
            <a:xfrm rot="10800000">
              <a:off x="6689766" y="5396339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2"/>
            <p:cNvCxnSpPr/>
            <p:nvPr/>
          </p:nvCxnSpPr>
          <p:spPr>
            <a:xfrm rot="10800000">
              <a:off x="6689766" y="5756557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8" name="Google Shape;258;p2"/>
          <p:cNvSpPr txBox="1"/>
          <p:nvPr/>
        </p:nvSpPr>
        <p:spPr>
          <a:xfrm>
            <a:off x="1756957" y="1460800"/>
            <a:ext cx="3083642" cy="1034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3740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 can replace your text here. This is the placeholder column. </a:t>
            </a:r>
            <a:endParaRPr/>
          </a:p>
        </p:txBody>
      </p:sp>
      <p:sp>
        <p:nvSpPr>
          <p:cNvPr id="259" name="Google Shape;259;p2"/>
          <p:cNvSpPr txBox="1"/>
          <p:nvPr/>
        </p:nvSpPr>
        <p:spPr>
          <a:xfrm>
            <a:off x="1756957" y="2888754"/>
            <a:ext cx="3083642" cy="1034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EF392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 can replace your text here. This is the placeholder column. </a:t>
            </a:r>
            <a:endParaRPr/>
          </a:p>
        </p:txBody>
      </p:sp>
      <p:sp>
        <p:nvSpPr>
          <p:cNvPr id="260" name="Google Shape;260;p2"/>
          <p:cNvSpPr txBox="1"/>
          <p:nvPr/>
        </p:nvSpPr>
        <p:spPr>
          <a:xfrm>
            <a:off x="1774158" y="4335208"/>
            <a:ext cx="3083642" cy="1034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999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 can replace your text here. This is the placeholder column. </a:t>
            </a:r>
            <a:endParaRPr/>
          </a:p>
        </p:txBody>
      </p:sp>
      <p:sp>
        <p:nvSpPr>
          <p:cNvPr id="261" name="Google Shape;261;p2"/>
          <p:cNvSpPr txBox="1"/>
          <p:nvPr/>
        </p:nvSpPr>
        <p:spPr>
          <a:xfrm>
            <a:off x="6720631" y="1428716"/>
            <a:ext cx="3083642" cy="1034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CC00CC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 can replace your text here. This is the placeholder column. </a:t>
            </a:r>
            <a:endParaRPr/>
          </a:p>
        </p:txBody>
      </p:sp>
      <p:sp>
        <p:nvSpPr>
          <p:cNvPr id="262" name="Google Shape;262;p2"/>
          <p:cNvSpPr txBox="1"/>
          <p:nvPr/>
        </p:nvSpPr>
        <p:spPr>
          <a:xfrm>
            <a:off x="6704589" y="2872712"/>
            <a:ext cx="3083642" cy="1034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6699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 can replace your text here. This is the placeholder column. </a:t>
            </a:r>
            <a:endParaRPr/>
          </a:p>
        </p:txBody>
      </p:sp>
      <p:sp>
        <p:nvSpPr>
          <p:cNvPr id="263" name="Google Shape;263;p2"/>
          <p:cNvSpPr txBox="1"/>
          <p:nvPr/>
        </p:nvSpPr>
        <p:spPr>
          <a:xfrm>
            <a:off x="6721790" y="4319166"/>
            <a:ext cx="3083642" cy="1034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33CC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 can replace your text here. This is the placeholder column. </a:t>
            </a:r>
            <a:endParaRPr/>
          </a:p>
        </p:txBody>
      </p:sp>
      <p:grpSp>
        <p:nvGrpSpPr>
          <p:cNvPr id="264" name="Google Shape;264;p2"/>
          <p:cNvGrpSpPr/>
          <p:nvPr/>
        </p:nvGrpSpPr>
        <p:grpSpPr>
          <a:xfrm>
            <a:off x="1733843" y="481439"/>
            <a:ext cx="4361586" cy="5853550"/>
            <a:chOff x="1734414" y="495297"/>
            <a:chExt cx="4361586" cy="5853550"/>
          </a:xfrm>
        </p:grpSpPr>
        <p:sp>
          <p:nvSpPr>
            <p:cNvPr id="265" name="Google Shape;265;p2"/>
            <p:cNvSpPr/>
            <p:nvPr/>
          </p:nvSpPr>
          <p:spPr>
            <a:xfrm rot="-5400000">
              <a:off x="995360" y="1234352"/>
              <a:ext cx="5839694" cy="4361585"/>
            </a:xfrm>
            <a:prstGeom prst="round2SameRect">
              <a:avLst>
                <a:gd fmla="val 4054" name="adj1"/>
                <a:gd fmla="val 0" name="adj2"/>
              </a:avLst>
            </a:prstGeom>
            <a:solidFill>
              <a:srgbClr val="F1F1F1"/>
            </a:solidFill>
            <a:ln>
              <a:noFill/>
            </a:ln>
            <a:effectLst>
              <a:outerShdw blurRad="203200" rotWithShape="0" algn="r" dir="10800000" dist="508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6" name="Google Shape;266;p2"/>
            <p:cNvCxnSpPr/>
            <p:nvPr/>
          </p:nvCxnSpPr>
          <p:spPr>
            <a:xfrm>
              <a:off x="1734414" y="1440870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2"/>
            <p:cNvCxnSpPr/>
            <p:nvPr/>
          </p:nvCxnSpPr>
          <p:spPr>
            <a:xfrm>
              <a:off x="5597236" y="509152"/>
              <a:ext cx="0" cy="5839695"/>
            </a:xfrm>
            <a:prstGeom prst="straightConnector1">
              <a:avLst/>
            </a:prstGeom>
            <a:noFill/>
            <a:ln cap="flat" cmpd="sng" w="9525">
              <a:solidFill>
                <a:srgbClr val="FF5050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2"/>
            <p:cNvCxnSpPr/>
            <p:nvPr/>
          </p:nvCxnSpPr>
          <p:spPr>
            <a:xfrm>
              <a:off x="1734414" y="1801088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2"/>
            <p:cNvCxnSpPr/>
            <p:nvPr/>
          </p:nvCxnSpPr>
          <p:spPr>
            <a:xfrm>
              <a:off x="1734414" y="2161306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2"/>
            <p:cNvCxnSpPr/>
            <p:nvPr/>
          </p:nvCxnSpPr>
          <p:spPr>
            <a:xfrm>
              <a:off x="1734414" y="2521524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2"/>
            <p:cNvCxnSpPr/>
            <p:nvPr/>
          </p:nvCxnSpPr>
          <p:spPr>
            <a:xfrm>
              <a:off x="1734414" y="2881742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2"/>
            <p:cNvCxnSpPr/>
            <p:nvPr/>
          </p:nvCxnSpPr>
          <p:spPr>
            <a:xfrm>
              <a:off x="1734414" y="3241960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2"/>
            <p:cNvCxnSpPr/>
            <p:nvPr/>
          </p:nvCxnSpPr>
          <p:spPr>
            <a:xfrm>
              <a:off x="1734414" y="3602178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2"/>
            <p:cNvCxnSpPr/>
            <p:nvPr/>
          </p:nvCxnSpPr>
          <p:spPr>
            <a:xfrm>
              <a:off x="1734414" y="3962396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2"/>
            <p:cNvCxnSpPr/>
            <p:nvPr/>
          </p:nvCxnSpPr>
          <p:spPr>
            <a:xfrm>
              <a:off x="1734414" y="4322614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2"/>
            <p:cNvCxnSpPr/>
            <p:nvPr/>
          </p:nvCxnSpPr>
          <p:spPr>
            <a:xfrm>
              <a:off x="1734414" y="4682832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2"/>
            <p:cNvCxnSpPr/>
            <p:nvPr/>
          </p:nvCxnSpPr>
          <p:spPr>
            <a:xfrm>
              <a:off x="1734414" y="5043050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2"/>
            <p:cNvCxnSpPr/>
            <p:nvPr/>
          </p:nvCxnSpPr>
          <p:spPr>
            <a:xfrm>
              <a:off x="1734414" y="5403268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2"/>
            <p:cNvCxnSpPr/>
            <p:nvPr/>
          </p:nvCxnSpPr>
          <p:spPr>
            <a:xfrm>
              <a:off x="1734414" y="5763486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80" name="Google Shape;280;p2"/>
          <p:cNvGrpSpPr/>
          <p:nvPr/>
        </p:nvGrpSpPr>
        <p:grpSpPr>
          <a:xfrm>
            <a:off x="6217803" y="490010"/>
            <a:ext cx="4361586" cy="5853550"/>
            <a:chOff x="6191002" y="488368"/>
            <a:chExt cx="4361586" cy="5853550"/>
          </a:xfrm>
        </p:grpSpPr>
        <p:sp>
          <p:nvSpPr>
            <p:cNvPr id="281" name="Google Shape;281;p2"/>
            <p:cNvSpPr/>
            <p:nvPr/>
          </p:nvSpPr>
          <p:spPr>
            <a:xfrm flipH="1" rot="5400000">
              <a:off x="5451948" y="1227423"/>
              <a:ext cx="5839694" cy="4361585"/>
            </a:xfrm>
            <a:prstGeom prst="round2SameRect">
              <a:avLst>
                <a:gd fmla="val 4054" name="adj1"/>
                <a:gd fmla="val 0" name="adj2"/>
              </a:avLst>
            </a:prstGeom>
            <a:solidFill>
              <a:srgbClr val="F1F1F1"/>
            </a:solidFill>
            <a:ln>
              <a:noFill/>
            </a:ln>
            <a:effectLst>
              <a:outerShdw blurRad="88900" rotWithShape="0" algn="l" dist="63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2" name="Google Shape;282;p2"/>
            <p:cNvCxnSpPr/>
            <p:nvPr/>
          </p:nvCxnSpPr>
          <p:spPr>
            <a:xfrm rot="10800000">
              <a:off x="6689766" y="1433941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2"/>
            <p:cNvCxnSpPr/>
            <p:nvPr/>
          </p:nvCxnSpPr>
          <p:spPr>
            <a:xfrm>
              <a:off x="6689766" y="502223"/>
              <a:ext cx="0" cy="5839695"/>
            </a:xfrm>
            <a:prstGeom prst="straightConnector1">
              <a:avLst/>
            </a:prstGeom>
            <a:noFill/>
            <a:ln cap="flat" cmpd="sng" w="9525">
              <a:solidFill>
                <a:srgbClr val="FF5050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2"/>
            <p:cNvCxnSpPr/>
            <p:nvPr/>
          </p:nvCxnSpPr>
          <p:spPr>
            <a:xfrm rot="10800000">
              <a:off x="6689766" y="1794159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2"/>
            <p:cNvCxnSpPr/>
            <p:nvPr/>
          </p:nvCxnSpPr>
          <p:spPr>
            <a:xfrm rot="10800000">
              <a:off x="6689766" y="2154377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2"/>
            <p:cNvCxnSpPr/>
            <p:nvPr/>
          </p:nvCxnSpPr>
          <p:spPr>
            <a:xfrm rot="10800000">
              <a:off x="6689766" y="2514595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2"/>
            <p:cNvCxnSpPr/>
            <p:nvPr/>
          </p:nvCxnSpPr>
          <p:spPr>
            <a:xfrm rot="10800000">
              <a:off x="6689766" y="2874813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2"/>
            <p:cNvCxnSpPr/>
            <p:nvPr/>
          </p:nvCxnSpPr>
          <p:spPr>
            <a:xfrm rot="10800000">
              <a:off x="6689766" y="3235031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2"/>
            <p:cNvCxnSpPr/>
            <p:nvPr/>
          </p:nvCxnSpPr>
          <p:spPr>
            <a:xfrm rot="10800000">
              <a:off x="6689766" y="3595249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2"/>
            <p:cNvCxnSpPr/>
            <p:nvPr/>
          </p:nvCxnSpPr>
          <p:spPr>
            <a:xfrm rot="10800000">
              <a:off x="6689766" y="3955467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2"/>
            <p:cNvCxnSpPr/>
            <p:nvPr/>
          </p:nvCxnSpPr>
          <p:spPr>
            <a:xfrm rot="10800000">
              <a:off x="6689766" y="4315685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2"/>
            <p:cNvCxnSpPr/>
            <p:nvPr/>
          </p:nvCxnSpPr>
          <p:spPr>
            <a:xfrm rot="10800000">
              <a:off x="6689766" y="4675903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2"/>
            <p:cNvCxnSpPr/>
            <p:nvPr/>
          </p:nvCxnSpPr>
          <p:spPr>
            <a:xfrm rot="10800000">
              <a:off x="6689766" y="5036121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2"/>
            <p:cNvCxnSpPr/>
            <p:nvPr/>
          </p:nvCxnSpPr>
          <p:spPr>
            <a:xfrm rot="10800000">
              <a:off x="6689766" y="5396339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2"/>
            <p:cNvCxnSpPr/>
            <p:nvPr/>
          </p:nvCxnSpPr>
          <p:spPr>
            <a:xfrm rot="10800000">
              <a:off x="6689766" y="5756557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96" name="Google Shape;296;p2"/>
          <p:cNvGrpSpPr/>
          <p:nvPr/>
        </p:nvGrpSpPr>
        <p:grpSpPr>
          <a:xfrm>
            <a:off x="5597236" y="488368"/>
            <a:ext cx="1122676" cy="5839694"/>
            <a:chOff x="5597236" y="488368"/>
            <a:chExt cx="1122676" cy="5839694"/>
          </a:xfrm>
        </p:grpSpPr>
        <p:sp>
          <p:nvSpPr>
            <p:cNvPr id="297" name="Google Shape;297;p2"/>
            <p:cNvSpPr/>
            <p:nvPr/>
          </p:nvSpPr>
          <p:spPr>
            <a:xfrm>
              <a:off x="5597236" y="488368"/>
              <a:ext cx="1122676" cy="5839694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9600">
                  <a:srgbClr val="7F7F7F">
                    <a:alpha val="7294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8" name="Google Shape;298;p2"/>
            <p:cNvGrpSpPr/>
            <p:nvPr/>
          </p:nvGrpSpPr>
          <p:grpSpPr>
            <a:xfrm>
              <a:off x="5847936" y="991929"/>
              <a:ext cx="568696" cy="201168"/>
              <a:chOff x="5868383" y="858579"/>
              <a:chExt cx="568696" cy="201168"/>
            </a:xfrm>
          </p:grpSpPr>
          <p:sp>
            <p:nvSpPr>
              <p:cNvPr id="299" name="Google Shape;299;p2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" name="Google Shape;303;p2"/>
            <p:cNvGrpSpPr/>
            <p:nvPr/>
          </p:nvGrpSpPr>
          <p:grpSpPr>
            <a:xfrm>
              <a:off x="5847936" y="1507207"/>
              <a:ext cx="568696" cy="201168"/>
              <a:chOff x="5868383" y="858579"/>
              <a:chExt cx="568696" cy="201168"/>
            </a:xfrm>
          </p:grpSpPr>
          <p:sp>
            <p:nvSpPr>
              <p:cNvPr id="304" name="Google Shape;304;p2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8" name="Google Shape;308;p2"/>
            <p:cNvGrpSpPr/>
            <p:nvPr/>
          </p:nvGrpSpPr>
          <p:grpSpPr>
            <a:xfrm>
              <a:off x="5847936" y="2537763"/>
              <a:ext cx="568696" cy="201168"/>
              <a:chOff x="5868383" y="858579"/>
              <a:chExt cx="568696" cy="201168"/>
            </a:xfrm>
          </p:grpSpPr>
          <p:sp>
            <p:nvSpPr>
              <p:cNvPr id="309" name="Google Shape;309;p2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" name="Google Shape;313;p2"/>
            <p:cNvGrpSpPr/>
            <p:nvPr/>
          </p:nvGrpSpPr>
          <p:grpSpPr>
            <a:xfrm>
              <a:off x="5847936" y="3568319"/>
              <a:ext cx="568696" cy="201168"/>
              <a:chOff x="5868383" y="858579"/>
              <a:chExt cx="568696" cy="201168"/>
            </a:xfrm>
          </p:grpSpPr>
          <p:sp>
            <p:nvSpPr>
              <p:cNvPr id="314" name="Google Shape;314;p2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2"/>
            <p:cNvGrpSpPr/>
            <p:nvPr/>
          </p:nvGrpSpPr>
          <p:grpSpPr>
            <a:xfrm>
              <a:off x="5847936" y="4083597"/>
              <a:ext cx="568696" cy="201168"/>
              <a:chOff x="5868383" y="858579"/>
              <a:chExt cx="568696" cy="201168"/>
            </a:xfrm>
          </p:grpSpPr>
          <p:sp>
            <p:nvSpPr>
              <p:cNvPr id="319" name="Google Shape;319;p2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3" name="Google Shape;323;p2"/>
            <p:cNvGrpSpPr/>
            <p:nvPr/>
          </p:nvGrpSpPr>
          <p:grpSpPr>
            <a:xfrm>
              <a:off x="5847936" y="5114153"/>
              <a:ext cx="568696" cy="201168"/>
              <a:chOff x="5868383" y="858579"/>
              <a:chExt cx="568696" cy="201168"/>
            </a:xfrm>
          </p:grpSpPr>
          <p:sp>
            <p:nvSpPr>
              <p:cNvPr id="324" name="Google Shape;324;p2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2"/>
            <p:cNvGrpSpPr/>
            <p:nvPr/>
          </p:nvGrpSpPr>
          <p:grpSpPr>
            <a:xfrm>
              <a:off x="5847936" y="5629431"/>
              <a:ext cx="568696" cy="201168"/>
              <a:chOff x="5868383" y="858579"/>
              <a:chExt cx="568696" cy="201168"/>
            </a:xfrm>
          </p:grpSpPr>
          <p:sp>
            <p:nvSpPr>
              <p:cNvPr id="329" name="Google Shape;329;p2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3" name="Google Shape;333;p2"/>
            <p:cNvGrpSpPr/>
            <p:nvPr/>
          </p:nvGrpSpPr>
          <p:grpSpPr>
            <a:xfrm>
              <a:off x="5847936" y="2022485"/>
              <a:ext cx="568696" cy="201168"/>
              <a:chOff x="5868383" y="858579"/>
              <a:chExt cx="568696" cy="201168"/>
            </a:xfrm>
          </p:grpSpPr>
          <p:sp>
            <p:nvSpPr>
              <p:cNvPr id="334" name="Google Shape;334;p2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8" name="Google Shape;338;p2"/>
            <p:cNvGrpSpPr/>
            <p:nvPr/>
          </p:nvGrpSpPr>
          <p:grpSpPr>
            <a:xfrm>
              <a:off x="5847936" y="3053041"/>
              <a:ext cx="568696" cy="201168"/>
              <a:chOff x="5868383" y="858579"/>
              <a:chExt cx="568696" cy="201168"/>
            </a:xfrm>
          </p:grpSpPr>
          <p:sp>
            <p:nvSpPr>
              <p:cNvPr id="339" name="Google Shape;339;p2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2"/>
            <p:cNvGrpSpPr/>
            <p:nvPr/>
          </p:nvGrpSpPr>
          <p:grpSpPr>
            <a:xfrm>
              <a:off x="5847936" y="4598875"/>
              <a:ext cx="568696" cy="201168"/>
              <a:chOff x="5868383" y="858579"/>
              <a:chExt cx="568696" cy="201168"/>
            </a:xfrm>
          </p:grpSpPr>
          <p:sp>
            <p:nvSpPr>
              <p:cNvPr id="344" name="Google Shape;344;p2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8" name="Google Shape;348;p2"/>
          <p:cNvSpPr txBox="1"/>
          <p:nvPr/>
        </p:nvSpPr>
        <p:spPr>
          <a:xfrm>
            <a:off x="1817535" y="506593"/>
            <a:ext cx="3738407" cy="684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3740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Step 1 : Details</a:t>
            </a:r>
            <a:endParaRPr/>
          </a:p>
        </p:txBody>
      </p:sp>
      <p:pic>
        <p:nvPicPr>
          <p:cNvPr id="349" name="Google Shape;3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9336" y="1989425"/>
            <a:ext cx="3732491" cy="2844331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"/>
          <p:cNvSpPr txBox="1"/>
          <p:nvPr/>
        </p:nvSpPr>
        <p:spPr>
          <a:xfrm>
            <a:off x="6803227" y="1399192"/>
            <a:ext cx="3571238" cy="4862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Nunc viverra imperdiet enim. Fusce est. Vivamus a tellus.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Pellentesque habitant morbi tristique senectus et netus et malesuada fames ac turpis egestas. Proin pharetra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"/>
          <p:cNvSpPr/>
          <p:nvPr/>
        </p:nvSpPr>
        <p:spPr>
          <a:xfrm>
            <a:off x="1276350" y="200891"/>
            <a:ext cx="9734550" cy="6456218"/>
          </a:xfrm>
          <a:prstGeom prst="roundRect">
            <a:avLst>
              <a:gd fmla="val 1646" name="adj"/>
            </a:avLst>
          </a:prstGeom>
          <a:solidFill>
            <a:srgbClr val="855A38"/>
          </a:solidFill>
          <a:ln>
            <a:noFill/>
          </a:ln>
          <a:effectLst>
            <a:outerShdw blurRad="304800" sx="102000" rotWithShape="0" algn="ctr" dist="25400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"/>
          <p:cNvSpPr/>
          <p:nvPr/>
        </p:nvSpPr>
        <p:spPr>
          <a:xfrm rot="-5400000">
            <a:off x="846917" y="1248205"/>
            <a:ext cx="5811986" cy="4361585"/>
          </a:xfrm>
          <a:prstGeom prst="round2SameRect">
            <a:avLst>
              <a:gd fmla="val 5053" name="adj1"/>
              <a:gd fmla="val 0" name="adj2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rotWithShape="0" algn="r" dir="10800000" dist="762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7" name="Google Shape;357;p3"/>
          <p:cNvGrpSpPr/>
          <p:nvPr/>
        </p:nvGrpSpPr>
        <p:grpSpPr>
          <a:xfrm>
            <a:off x="402535" y="3016178"/>
            <a:ext cx="1490450" cy="923100"/>
            <a:chOff x="280628" y="1551900"/>
            <a:chExt cx="1490450" cy="923100"/>
          </a:xfrm>
        </p:grpSpPr>
        <p:sp>
          <p:nvSpPr>
            <p:cNvPr id="358" name="Google Shape;358;p3"/>
            <p:cNvSpPr/>
            <p:nvPr/>
          </p:nvSpPr>
          <p:spPr>
            <a:xfrm>
              <a:off x="280628" y="1551900"/>
              <a:ext cx="1490450" cy="829382"/>
            </a:xfrm>
            <a:prstGeom prst="rect">
              <a:avLst/>
            </a:prstGeom>
            <a:solidFill>
              <a:srgbClr val="EF392E"/>
            </a:solidFill>
            <a:ln>
              <a:noFill/>
            </a:ln>
            <a:effectLst>
              <a:outerShdw sx="99000" rotWithShape="0" algn="tl" dir="2700000" dist="76200" sy="99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359" name="Google Shape;359;p3"/>
            <p:cNvGrpSpPr/>
            <p:nvPr/>
          </p:nvGrpSpPr>
          <p:grpSpPr>
            <a:xfrm>
              <a:off x="652823" y="1591864"/>
              <a:ext cx="676788" cy="883136"/>
              <a:chOff x="-1517696" y="4598875"/>
              <a:chExt cx="676788" cy="883136"/>
            </a:xfrm>
          </p:grpSpPr>
          <p:sp>
            <p:nvSpPr>
              <p:cNvPr id="360" name="Google Shape;360;p3"/>
              <p:cNvSpPr txBox="1"/>
              <p:nvPr/>
            </p:nvSpPr>
            <p:spPr>
              <a:xfrm>
                <a:off x="-1495254" y="4598875"/>
                <a:ext cx="6319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STEP</a:t>
                </a:r>
                <a:endParaRPr/>
              </a:p>
            </p:txBody>
          </p:sp>
          <p:sp>
            <p:nvSpPr>
              <p:cNvPr id="361" name="Google Shape;361;p3"/>
              <p:cNvSpPr txBox="1"/>
              <p:nvPr/>
            </p:nvSpPr>
            <p:spPr>
              <a:xfrm>
                <a:off x="-1517696" y="4835680"/>
                <a:ext cx="67678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02</a:t>
                </a:r>
                <a:endParaRPr/>
              </a:p>
            </p:txBody>
          </p:sp>
        </p:grpSp>
      </p:grpSp>
      <p:grpSp>
        <p:nvGrpSpPr>
          <p:cNvPr id="362" name="Google Shape;362;p3"/>
          <p:cNvGrpSpPr/>
          <p:nvPr/>
        </p:nvGrpSpPr>
        <p:grpSpPr>
          <a:xfrm>
            <a:off x="1734414" y="495297"/>
            <a:ext cx="4361586" cy="5853550"/>
            <a:chOff x="1734414" y="495297"/>
            <a:chExt cx="4361586" cy="5853550"/>
          </a:xfrm>
        </p:grpSpPr>
        <p:sp>
          <p:nvSpPr>
            <p:cNvPr id="363" name="Google Shape;363;p3"/>
            <p:cNvSpPr/>
            <p:nvPr/>
          </p:nvSpPr>
          <p:spPr>
            <a:xfrm rot="-5400000">
              <a:off x="995360" y="1234352"/>
              <a:ext cx="5839694" cy="4361585"/>
            </a:xfrm>
            <a:prstGeom prst="round2SameRect">
              <a:avLst>
                <a:gd fmla="val 4054" name="adj1"/>
                <a:gd fmla="val 0" name="adj2"/>
              </a:avLst>
            </a:prstGeom>
            <a:solidFill>
              <a:srgbClr val="F1F1F1"/>
            </a:solidFill>
            <a:ln>
              <a:noFill/>
            </a:ln>
            <a:effectLst>
              <a:outerShdw blurRad="203200" rotWithShape="0" algn="r" dir="10800000" dist="508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4" name="Google Shape;364;p3"/>
            <p:cNvCxnSpPr/>
            <p:nvPr/>
          </p:nvCxnSpPr>
          <p:spPr>
            <a:xfrm>
              <a:off x="1734414" y="1440870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5" name="Google Shape;365;p3"/>
            <p:cNvCxnSpPr/>
            <p:nvPr/>
          </p:nvCxnSpPr>
          <p:spPr>
            <a:xfrm>
              <a:off x="5597236" y="509152"/>
              <a:ext cx="0" cy="5839695"/>
            </a:xfrm>
            <a:prstGeom prst="straightConnector1">
              <a:avLst/>
            </a:prstGeom>
            <a:noFill/>
            <a:ln cap="flat" cmpd="sng" w="9525">
              <a:solidFill>
                <a:srgbClr val="FF5050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6" name="Google Shape;366;p3"/>
            <p:cNvCxnSpPr/>
            <p:nvPr/>
          </p:nvCxnSpPr>
          <p:spPr>
            <a:xfrm>
              <a:off x="1734414" y="1801088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7" name="Google Shape;367;p3"/>
            <p:cNvCxnSpPr/>
            <p:nvPr/>
          </p:nvCxnSpPr>
          <p:spPr>
            <a:xfrm>
              <a:off x="1734414" y="2161306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8" name="Google Shape;368;p3"/>
            <p:cNvCxnSpPr/>
            <p:nvPr/>
          </p:nvCxnSpPr>
          <p:spPr>
            <a:xfrm>
              <a:off x="1734414" y="2521524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3"/>
            <p:cNvCxnSpPr/>
            <p:nvPr/>
          </p:nvCxnSpPr>
          <p:spPr>
            <a:xfrm>
              <a:off x="1734414" y="2881742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3"/>
            <p:cNvCxnSpPr/>
            <p:nvPr/>
          </p:nvCxnSpPr>
          <p:spPr>
            <a:xfrm>
              <a:off x="1734414" y="3241960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3"/>
            <p:cNvCxnSpPr/>
            <p:nvPr/>
          </p:nvCxnSpPr>
          <p:spPr>
            <a:xfrm>
              <a:off x="1734414" y="3602178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3"/>
            <p:cNvCxnSpPr/>
            <p:nvPr/>
          </p:nvCxnSpPr>
          <p:spPr>
            <a:xfrm>
              <a:off x="1734414" y="3962396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3"/>
            <p:cNvCxnSpPr/>
            <p:nvPr/>
          </p:nvCxnSpPr>
          <p:spPr>
            <a:xfrm>
              <a:off x="1734414" y="4322614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3"/>
            <p:cNvCxnSpPr/>
            <p:nvPr/>
          </p:nvCxnSpPr>
          <p:spPr>
            <a:xfrm>
              <a:off x="1734414" y="4682832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3"/>
            <p:cNvCxnSpPr/>
            <p:nvPr/>
          </p:nvCxnSpPr>
          <p:spPr>
            <a:xfrm>
              <a:off x="1734414" y="5043050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3"/>
            <p:cNvCxnSpPr/>
            <p:nvPr/>
          </p:nvCxnSpPr>
          <p:spPr>
            <a:xfrm>
              <a:off x="1734414" y="5403268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3"/>
            <p:cNvCxnSpPr/>
            <p:nvPr/>
          </p:nvCxnSpPr>
          <p:spPr>
            <a:xfrm>
              <a:off x="1734414" y="5763486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8" name="Google Shape;378;p3"/>
          <p:cNvSpPr/>
          <p:nvPr/>
        </p:nvSpPr>
        <p:spPr>
          <a:xfrm flipH="1" rot="5400000">
            <a:off x="5628099" y="1241276"/>
            <a:ext cx="5811986" cy="4361585"/>
          </a:xfrm>
          <a:prstGeom prst="round2SameRect">
            <a:avLst>
              <a:gd fmla="val 5053" name="adj1"/>
              <a:gd fmla="val 0" name="adj2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9" name="Google Shape;379;p3"/>
          <p:cNvGrpSpPr/>
          <p:nvPr/>
        </p:nvGrpSpPr>
        <p:grpSpPr>
          <a:xfrm>
            <a:off x="6191002" y="488368"/>
            <a:ext cx="4361586" cy="5853550"/>
            <a:chOff x="6191002" y="488368"/>
            <a:chExt cx="4361586" cy="5853550"/>
          </a:xfrm>
        </p:grpSpPr>
        <p:sp>
          <p:nvSpPr>
            <p:cNvPr id="380" name="Google Shape;380;p3"/>
            <p:cNvSpPr/>
            <p:nvPr/>
          </p:nvSpPr>
          <p:spPr>
            <a:xfrm flipH="1" rot="5400000">
              <a:off x="5451948" y="1227423"/>
              <a:ext cx="5839694" cy="4361585"/>
            </a:xfrm>
            <a:prstGeom prst="round2SameRect">
              <a:avLst>
                <a:gd fmla="val 4054" name="adj1"/>
                <a:gd fmla="val 0" name="adj2"/>
              </a:avLst>
            </a:prstGeom>
            <a:solidFill>
              <a:srgbClr val="F1F1F1"/>
            </a:solidFill>
            <a:ln>
              <a:noFill/>
            </a:ln>
            <a:effectLst>
              <a:outerShdw blurRad="88900" rotWithShape="0" algn="l" dist="63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81" name="Google Shape;381;p3"/>
            <p:cNvCxnSpPr/>
            <p:nvPr/>
          </p:nvCxnSpPr>
          <p:spPr>
            <a:xfrm rot="10800000">
              <a:off x="6689766" y="1433941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p3"/>
            <p:cNvCxnSpPr/>
            <p:nvPr/>
          </p:nvCxnSpPr>
          <p:spPr>
            <a:xfrm>
              <a:off x="6689766" y="502223"/>
              <a:ext cx="0" cy="5839695"/>
            </a:xfrm>
            <a:prstGeom prst="straightConnector1">
              <a:avLst/>
            </a:prstGeom>
            <a:noFill/>
            <a:ln cap="flat" cmpd="sng" w="9525">
              <a:solidFill>
                <a:srgbClr val="FF5050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p3"/>
            <p:cNvCxnSpPr/>
            <p:nvPr/>
          </p:nvCxnSpPr>
          <p:spPr>
            <a:xfrm rot="10800000">
              <a:off x="6689766" y="1794159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4" name="Google Shape;384;p3"/>
            <p:cNvCxnSpPr/>
            <p:nvPr/>
          </p:nvCxnSpPr>
          <p:spPr>
            <a:xfrm rot="10800000">
              <a:off x="6689766" y="2154377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" name="Google Shape;385;p3"/>
            <p:cNvCxnSpPr/>
            <p:nvPr/>
          </p:nvCxnSpPr>
          <p:spPr>
            <a:xfrm rot="10800000">
              <a:off x="6689766" y="2514595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" name="Google Shape;386;p3"/>
            <p:cNvCxnSpPr/>
            <p:nvPr/>
          </p:nvCxnSpPr>
          <p:spPr>
            <a:xfrm rot="10800000">
              <a:off x="6689766" y="2874813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" name="Google Shape;387;p3"/>
            <p:cNvCxnSpPr/>
            <p:nvPr/>
          </p:nvCxnSpPr>
          <p:spPr>
            <a:xfrm rot="10800000">
              <a:off x="6689766" y="3235031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8" name="Google Shape;388;p3"/>
            <p:cNvCxnSpPr/>
            <p:nvPr/>
          </p:nvCxnSpPr>
          <p:spPr>
            <a:xfrm rot="10800000">
              <a:off x="6689766" y="3595249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9" name="Google Shape;389;p3"/>
            <p:cNvCxnSpPr/>
            <p:nvPr/>
          </p:nvCxnSpPr>
          <p:spPr>
            <a:xfrm rot="10800000">
              <a:off x="6689766" y="3955467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0" name="Google Shape;390;p3"/>
            <p:cNvCxnSpPr/>
            <p:nvPr/>
          </p:nvCxnSpPr>
          <p:spPr>
            <a:xfrm rot="10800000">
              <a:off x="6689766" y="4315685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1" name="Google Shape;391;p3"/>
            <p:cNvCxnSpPr/>
            <p:nvPr/>
          </p:nvCxnSpPr>
          <p:spPr>
            <a:xfrm rot="10800000">
              <a:off x="6689766" y="4675903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2" name="Google Shape;392;p3"/>
            <p:cNvCxnSpPr/>
            <p:nvPr/>
          </p:nvCxnSpPr>
          <p:spPr>
            <a:xfrm rot="10800000">
              <a:off x="6689766" y="5036121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3" name="Google Shape;393;p3"/>
            <p:cNvCxnSpPr/>
            <p:nvPr/>
          </p:nvCxnSpPr>
          <p:spPr>
            <a:xfrm rot="10800000">
              <a:off x="6689766" y="5396339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4" name="Google Shape;394;p3"/>
            <p:cNvCxnSpPr/>
            <p:nvPr/>
          </p:nvCxnSpPr>
          <p:spPr>
            <a:xfrm rot="10800000">
              <a:off x="6689766" y="5756557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95" name="Google Shape;395;p3"/>
          <p:cNvGrpSpPr/>
          <p:nvPr/>
        </p:nvGrpSpPr>
        <p:grpSpPr>
          <a:xfrm>
            <a:off x="1718888" y="505617"/>
            <a:ext cx="4361586" cy="5853550"/>
            <a:chOff x="1734414" y="495297"/>
            <a:chExt cx="4361586" cy="5853550"/>
          </a:xfrm>
        </p:grpSpPr>
        <p:sp>
          <p:nvSpPr>
            <p:cNvPr id="396" name="Google Shape;396;p3"/>
            <p:cNvSpPr/>
            <p:nvPr/>
          </p:nvSpPr>
          <p:spPr>
            <a:xfrm rot="-5400000">
              <a:off x="995360" y="1234352"/>
              <a:ext cx="5839694" cy="4361585"/>
            </a:xfrm>
            <a:prstGeom prst="round2SameRect">
              <a:avLst>
                <a:gd fmla="val 4054" name="adj1"/>
                <a:gd fmla="val 0" name="adj2"/>
              </a:avLst>
            </a:prstGeom>
            <a:solidFill>
              <a:srgbClr val="F1F1F1"/>
            </a:solidFill>
            <a:ln>
              <a:noFill/>
            </a:ln>
            <a:effectLst>
              <a:outerShdw blurRad="203200" rotWithShape="0" algn="r" dir="10800000" dist="508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7" name="Google Shape;397;p3"/>
            <p:cNvCxnSpPr/>
            <p:nvPr/>
          </p:nvCxnSpPr>
          <p:spPr>
            <a:xfrm>
              <a:off x="1734414" y="1440870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8" name="Google Shape;398;p3"/>
            <p:cNvCxnSpPr/>
            <p:nvPr/>
          </p:nvCxnSpPr>
          <p:spPr>
            <a:xfrm>
              <a:off x="5597236" y="509152"/>
              <a:ext cx="0" cy="5839695"/>
            </a:xfrm>
            <a:prstGeom prst="straightConnector1">
              <a:avLst/>
            </a:prstGeom>
            <a:noFill/>
            <a:ln cap="flat" cmpd="sng" w="9525">
              <a:solidFill>
                <a:srgbClr val="FF5050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9" name="Google Shape;399;p3"/>
            <p:cNvCxnSpPr/>
            <p:nvPr/>
          </p:nvCxnSpPr>
          <p:spPr>
            <a:xfrm>
              <a:off x="1734414" y="1801088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0" name="Google Shape;400;p3"/>
            <p:cNvCxnSpPr/>
            <p:nvPr/>
          </p:nvCxnSpPr>
          <p:spPr>
            <a:xfrm>
              <a:off x="1734414" y="2161306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1" name="Google Shape;401;p3"/>
            <p:cNvCxnSpPr/>
            <p:nvPr/>
          </p:nvCxnSpPr>
          <p:spPr>
            <a:xfrm>
              <a:off x="1734414" y="2521524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2" name="Google Shape;402;p3"/>
            <p:cNvCxnSpPr/>
            <p:nvPr/>
          </p:nvCxnSpPr>
          <p:spPr>
            <a:xfrm>
              <a:off x="1734414" y="2881742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3" name="Google Shape;403;p3"/>
            <p:cNvCxnSpPr/>
            <p:nvPr/>
          </p:nvCxnSpPr>
          <p:spPr>
            <a:xfrm>
              <a:off x="1734414" y="3241960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4" name="Google Shape;404;p3"/>
            <p:cNvCxnSpPr/>
            <p:nvPr/>
          </p:nvCxnSpPr>
          <p:spPr>
            <a:xfrm>
              <a:off x="1734414" y="3602178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5" name="Google Shape;405;p3"/>
            <p:cNvCxnSpPr/>
            <p:nvPr/>
          </p:nvCxnSpPr>
          <p:spPr>
            <a:xfrm>
              <a:off x="1734414" y="3962396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6" name="Google Shape;406;p3"/>
            <p:cNvCxnSpPr/>
            <p:nvPr/>
          </p:nvCxnSpPr>
          <p:spPr>
            <a:xfrm>
              <a:off x="1734414" y="4322614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7" name="Google Shape;407;p3"/>
            <p:cNvCxnSpPr/>
            <p:nvPr/>
          </p:nvCxnSpPr>
          <p:spPr>
            <a:xfrm>
              <a:off x="1734414" y="4682832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8" name="Google Shape;408;p3"/>
            <p:cNvCxnSpPr/>
            <p:nvPr/>
          </p:nvCxnSpPr>
          <p:spPr>
            <a:xfrm>
              <a:off x="1734414" y="5043050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9" name="Google Shape;409;p3"/>
            <p:cNvCxnSpPr/>
            <p:nvPr/>
          </p:nvCxnSpPr>
          <p:spPr>
            <a:xfrm>
              <a:off x="1734414" y="5403268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0" name="Google Shape;410;p3"/>
            <p:cNvCxnSpPr/>
            <p:nvPr/>
          </p:nvCxnSpPr>
          <p:spPr>
            <a:xfrm>
              <a:off x="1734414" y="5763486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11" name="Google Shape;411;p3"/>
          <p:cNvGrpSpPr/>
          <p:nvPr/>
        </p:nvGrpSpPr>
        <p:grpSpPr>
          <a:xfrm>
            <a:off x="6197948" y="491169"/>
            <a:ext cx="4361586" cy="5853550"/>
            <a:chOff x="6191002" y="488368"/>
            <a:chExt cx="4361586" cy="5853550"/>
          </a:xfrm>
        </p:grpSpPr>
        <p:sp>
          <p:nvSpPr>
            <p:cNvPr id="412" name="Google Shape;412;p3"/>
            <p:cNvSpPr/>
            <p:nvPr/>
          </p:nvSpPr>
          <p:spPr>
            <a:xfrm flipH="1" rot="5400000">
              <a:off x="5451948" y="1227423"/>
              <a:ext cx="5839694" cy="4361585"/>
            </a:xfrm>
            <a:prstGeom prst="round2SameRect">
              <a:avLst>
                <a:gd fmla="val 4054" name="adj1"/>
                <a:gd fmla="val 0" name="adj2"/>
              </a:avLst>
            </a:prstGeom>
            <a:solidFill>
              <a:srgbClr val="F1F1F1"/>
            </a:solidFill>
            <a:ln>
              <a:noFill/>
            </a:ln>
            <a:effectLst>
              <a:outerShdw blurRad="88900" rotWithShape="0" algn="l" dist="63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3" name="Google Shape;413;p3"/>
            <p:cNvCxnSpPr/>
            <p:nvPr/>
          </p:nvCxnSpPr>
          <p:spPr>
            <a:xfrm rot="10800000">
              <a:off x="6689766" y="1433941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4" name="Google Shape;414;p3"/>
            <p:cNvCxnSpPr/>
            <p:nvPr/>
          </p:nvCxnSpPr>
          <p:spPr>
            <a:xfrm>
              <a:off x="6689766" y="502223"/>
              <a:ext cx="0" cy="5839695"/>
            </a:xfrm>
            <a:prstGeom prst="straightConnector1">
              <a:avLst/>
            </a:prstGeom>
            <a:noFill/>
            <a:ln cap="flat" cmpd="sng" w="9525">
              <a:solidFill>
                <a:srgbClr val="FF5050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5" name="Google Shape;415;p3"/>
            <p:cNvCxnSpPr/>
            <p:nvPr/>
          </p:nvCxnSpPr>
          <p:spPr>
            <a:xfrm rot="10800000">
              <a:off x="6689766" y="1794159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p3"/>
            <p:cNvCxnSpPr/>
            <p:nvPr/>
          </p:nvCxnSpPr>
          <p:spPr>
            <a:xfrm rot="10800000">
              <a:off x="6689766" y="2154377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3"/>
            <p:cNvCxnSpPr/>
            <p:nvPr/>
          </p:nvCxnSpPr>
          <p:spPr>
            <a:xfrm rot="10800000">
              <a:off x="6689766" y="2514595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8" name="Google Shape;418;p3"/>
            <p:cNvCxnSpPr/>
            <p:nvPr/>
          </p:nvCxnSpPr>
          <p:spPr>
            <a:xfrm rot="10800000">
              <a:off x="6689766" y="2874813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" name="Google Shape;419;p3"/>
            <p:cNvCxnSpPr/>
            <p:nvPr/>
          </p:nvCxnSpPr>
          <p:spPr>
            <a:xfrm rot="10800000">
              <a:off x="6689766" y="3235031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" name="Google Shape;420;p3"/>
            <p:cNvCxnSpPr/>
            <p:nvPr/>
          </p:nvCxnSpPr>
          <p:spPr>
            <a:xfrm rot="10800000">
              <a:off x="6689766" y="3595249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" name="Google Shape;421;p3"/>
            <p:cNvCxnSpPr/>
            <p:nvPr/>
          </p:nvCxnSpPr>
          <p:spPr>
            <a:xfrm rot="10800000">
              <a:off x="6689766" y="3955467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2" name="Google Shape;422;p3"/>
            <p:cNvCxnSpPr/>
            <p:nvPr/>
          </p:nvCxnSpPr>
          <p:spPr>
            <a:xfrm rot="10800000">
              <a:off x="6689766" y="4315685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3" name="Google Shape;423;p3"/>
            <p:cNvCxnSpPr/>
            <p:nvPr/>
          </p:nvCxnSpPr>
          <p:spPr>
            <a:xfrm rot="10800000">
              <a:off x="6689766" y="4675903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4" name="Google Shape;424;p3"/>
            <p:cNvCxnSpPr/>
            <p:nvPr/>
          </p:nvCxnSpPr>
          <p:spPr>
            <a:xfrm rot="10800000">
              <a:off x="6689766" y="5036121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5" name="Google Shape;425;p3"/>
            <p:cNvCxnSpPr/>
            <p:nvPr/>
          </p:nvCxnSpPr>
          <p:spPr>
            <a:xfrm rot="10800000">
              <a:off x="6689766" y="5396339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6" name="Google Shape;426;p3"/>
            <p:cNvCxnSpPr/>
            <p:nvPr/>
          </p:nvCxnSpPr>
          <p:spPr>
            <a:xfrm rot="10800000">
              <a:off x="6689766" y="5756557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27" name="Google Shape;427;p3"/>
          <p:cNvGrpSpPr/>
          <p:nvPr/>
        </p:nvGrpSpPr>
        <p:grpSpPr>
          <a:xfrm>
            <a:off x="5597236" y="488368"/>
            <a:ext cx="1122676" cy="5839694"/>
            <a:chOff x="5597236" y="488368"/>
            <a:chExt cx="1122676" cy="5839694"/>
          </a:xfrm>
        </p:grpSpPr>
        <p:sp>
          <p:nvSpPr>
            <p:cNvPr id="428" name="Google Shape;428;p3"/>
            <p:cNvSpPr/>
            <p:nvPr/>
          </p:nvSpPr>
          <p:spPr>
            <a:xfrm>
              <a:off x="5597236" y="488368"/>
              <a:ext cx="1122676" cy="5839694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9600">
                  <a:srgbClr val="7F7F7F">
                    <a:alpha val="7294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9" name="Google Shape;429;p3"/>
            <p:cNvGrpSpPr/>
            <p:nvPr/>
          </p:nvGrpSpPr>
          <p:grpSpPr>
            <a:xfrm>
              <a:off x="5847936" y="991929"/>
              <a:ext cx="568696" cy="201168"/>
              <a:chOff x="5868383" y="858579"/>
              <a:chExt cx="568696" cy="201168"/>
            </a:xfrm>
          </p:grpSpPr>
          <p:sp>
            <p:nvSpPr>
              <p:cNvPr id="430" name="Google Shape;430;p3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4" name="Google Shape;434;p3"/>
            <p:cNvGrpSpPr/>
            <p:nvPr/>
          </p:nvGrpSpPr>
          <p:grpSpPr>
            <a:xfrm>
              <a:off x="5847936" y="1507207"/>
              <a:ext cx="568696" cy="201168"/>
              <a:chOff x="5868383" y="858579"/>
              <a:chExt cx="568696" cy="201168"/>
            </a:xfrm>
          </p:grpSpPr>
          <p:sp>
            <p:nvSpPr>
              <p:cNvPr id="435" name="Google Shape;435;p3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3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3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3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9" name="Google Shape;439;p3"/>
            <p:cNvGrpSpPr/>
            <p:nvPr/>
          </p:nvGrpSpPr>
          <p:grpSpPr>
            <a:xfrm>
              <a:off x="5847936" y="2537763"/>
              <a:ext cx="568696" cy="201168"/>
              <a:chOff x="5868383" y="858579"/>
              <a:chExt cx="568696" cy="201168"/>
            </a:xfrm>
          </p:grpSpPr>
          <p:sp>
            <p:nvSpPr>
              <p:cNvPr id="440" name="Google Shape;440;p3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3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3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3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4" name="Google Shape;444;p3"/>
            <p:cNvGrpSpPr/>
            <p:nvPr/>
          </p:nvGrpSpPr>
          <p:grpSpPr>
            <a:xfrm>
              <a:off x="5847936" y="3568319"/>
              <a:ext cx="568696" cy="201168"/>
              <a:chOff x="5868383" y="858579"/>
              <a:chExt cx="568696" cy="201168"/>
            </a:xfrm>
          </p:grpSpPr>
          <p:sp>
            <p:nvSpPr>
              <p:cNvPr id="445" name="Google Shape;445;p3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3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3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3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9" name="Google Shape;449;p3"/>
            <p:cNvGrpSpPr/>
            <p:nvPr/>
          </p:nvGrpSpPr>
          <p:grpSpPr>
            <a:xfrm>
              <a:off x="5847936" y="4083597"/>
              <a:ext cx="568696" cy="201168"/>
              <a:chOff x="5868383" y="858579"/>
              <a:chExt cx="568696" cy="201168"/>
            </a:xfrm>
          </p:grpSpPr>
          <p:sp>
            <p:nvSpPr>
              <p:cNvPr id="450" name="Google Shape;450;p3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3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3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3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4" name="Google Shape;454;p3"/>
            <p:cNvGrpSpPr/>
            <p:nvPr/>
          </p:nvGrpSpPr>
          <p:grpSpPr>
            <a:xfrm>
              <a:off x="5847936" y="5114153"/>
              <a:ext cx="568696" cy="201168"/>
              <a:chOff x="5868383" y="858579"/>
              <a:chExt cx="568696" cy="201168"/>
            </a:xfrm>
          </p:grpSpPr>
          <p:sp>
            <p:nvSpPr>
              <p:cNvPr id="455" name="Google Shape;455;p3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3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3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3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9" name="Google Shape;459;p3"/>
            <p:cNvGrpSpPr/>
            <p:nvPr/>
          </p:nvGrpSpPr>
          <p:grpSpPr>
            <a:xfrm>
              <a:off x="5847936" y="5629431"/>
              <a:ext cx="568696" cy="201168"/>
              <a:chOff x="5868383" y="858579"/>
              <a:chExt cx="568696" cy="201168"/>
            </a:xfrm>
          </p:grpSpPr>
          <p:sp>
            <p:nvSpPr>
              <p:cNvPr id="460" name="Google Shape;460;p3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3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3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3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4" name="Google Shape;464;p3"/>
            <p:cNvGrpSpPr/>
            <p:nvPr/>
          </p:nvGrpSpPr>
          <p:grpSpPr>
            <a:xfrm>
              <a:off x="5847936" y="2022485"/>
              <a:ext cx="568696" cy="201168"/>
              <a:chOff x="5868383" y="858579"/>
              <a:chExt cx="568696" cy="201168"/>
            </a:xfrm>
          </p:grpSpPr>
          <p:sp>
            <p:nvSpPr>
              <p:cNvPr id="465" name="Google Shape;465;p3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3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3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3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9" name="Google Shape;469;p3"/>
            <p:cNvGrpSpPr/>
            <p:nvPr/>
          </p:nvGrpSpPr>
          <p:grpSpPr>
            <a:xfrm>
              <a:off x="5847936" y="3053041"/>
              <a:ext cx="568696" cy="201168"/>
              <a:chOff x="5868383" y="858579"/>
              <a:chExt cx="568696" cy="201168"/>
            </a:xfrm>
          </p:grpSpPr>
          <p:sp>
            <p:nvSpPr>
              <p:cNvPr id="470" name="Google Shape;470;p3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3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3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3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4" name="Google Shape;474;p3"/>
            <p:cNvGrpSpPr/>
            <p:nvPr/>
          </p:nvGrpSpPr>
          <p:grpSpPr>
            <a:xfrm>
              <a:off x="5847936" y="4598875"/>
              <a:ext cx="568696" cy="201168"/>
              <a:chOff x="5868383" y="858579"/>
              <a:chExt cx="568696" cy="201168"/>
            </a:xfrm>
          </p:grpSpPr>
          <p:sp>
            <p:nvSpPr>
              <p:cNvPr id="475" name="Google Shape;475;p3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3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3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3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9" name="Google Shape;479;p3"/>
          <p:cNvSpPr txBox="1"/>
          <p:nvPr/>
        </p:nvSpPr>
        <p:spPr>
          <a:xfrm>
            <a:off x="1817535" y="506593"/>
            <a:ext cx="3738407" cy="684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F392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Step 2 : Details</a:t>
            </a:r>
            <a:endParaRPr/>
          </a:p>
        </p:txBody>
      </p:sp>
      <p:pic>
        <p:nvPicPr>
          <p:cNvPr id="480" name="Google Shape;4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3886" y="2552507"/>
            <a:ext cx="3928035" cy="1925968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"/>
          <p:cNvSpPr txBox="1"/>
          <p:nvPr/>
        </p:nvSpPr>
        <p:spPr>
          <a:xfrm>
            <a:off x="6803227" y="1399192"/>
            <a:ext cx="3571238" cy="4862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Nunc viverra imperdiet enim. Fusce est. Vivamus a tellus.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Pellentesque habitant morbi tristique senectus et netus et malesuada fames ac turpis egestas. Proin pharetra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8D8D8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"/>
          <p:cNvSpPr/>
          <p:nvPr/>
        </p:nvSpPr>
        <p:spPr>
          <a:xfrm>
            <a:off x="1276350" y="200891"/>
            <a:ext cx="9734550" cy="6456218"/>
          </a:xfrm>
          <a:prstGeom prst="roundRect">
            <a:avLst>
              <a:gd fmla="val 1646" name="adj"/>
            </a:avLst>
          </a:prstGeom>
          <a:solidFill>
            <a:srgbClr val="855A38"/>
          </a:solidFill>
          <a:ln>
            <a:noFill/>
          </a:ln>
          <a:effectLst>
            <a:outerShdw blurRad="304800" sx="102000" rotWithShape="0" algn="ctr" dist="25400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"/>
          <p:cNvSpPr/>
          <p:nvPr/>
        </p:nvSpPr>
        <p:spPr>
          <a:xfrm rot="-5400000">
            <a:off x="846917" y="1248205"/>
            <a:ext cx="5811986" cy="4361585"/>
          </a:xfrm>
          <a:prstGeom prst="round2SameRect">
            <a:avLst>
              <a:gd fmla="val 5053" name="adj1"/>
              <a:gd fmla="val 0" name="adj2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101600" rotWithShape="0" algn="r" dir="10800000" dist="762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8" name="Google Shape;488;p4"/>
          <p:cNvGrpSpPr/>
          <p:nvPr/>
        </p:nvGrpSpPr>
        <p:grpSpPr>
          <a:xfrm>
            <a:off x="402536" y="4422661"/>
            <a:ext cx="1490450" cy="923100"/>
            <a:chOff x="280628" y="1551900"/>
            <a:chExt cx="1490450" cy="923100"/>
          </a:xfrm>
        </p:grpSpPr>
        <p:sp>
          <p:nvSpPr>
            <p:cNvPr id="489" name="Google Shape;489;p4"/>
            <p:cNvSpPr/>
            <p:nvPr/>
          </p:nvSpPr>
          <p:spPr>
            <a:xfrm>
              <a:off x="280628" y="1551900"/>
              <a:ext cx="1490450" cy="829382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>
              <a:outerShdw sx="99000" rotWithShape="0" algn="tl" dir="2700000" dist="76200" sy="99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grpSp>
          <p:nvGrpSpPr>
            <p:cNvPr id="490" name="Google Shape;490;p4"/>
            <p:cNvGrpSpPr/>
            <p:nvPr/>
          </p:nvGrpSpPr>
          <p:grpSpPr>
            <a:xfrm>
              <a:off x="652823" y="1591864"/>
              <a:ext cx="675185" cy="883136"/>
              <a:chOff x="-1517696" y="4598875"/>
              <a:chExt cx="675185" cy="883136"/>
            </a:xfrm>
          </p:grpSpPr>
          <p:sp>
            <p:nvSpPr>
              <p:cNvPr id="491" name="Google Shape;491;p4"/>
              <p:cNvSpPr txBox="1"/>
              <p:nvPr/>
            </p:nvSpPr>
            <p:spPr>
              <a:xfrm>
                <a:off x="-1495254" y="4598875"/>
                <a:ext cx="6319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STEP</a:t>
                </a:r>
                <a:endParaRPr/>
              </a:p>
            </p:txBody>
          </p:sp>
          <p:sp>
            <p:nvSpPr>
              <p:cNvPr id="492" name="Google Shape;492;p4"/>
              <p:cNvSpPr txBox="1"/>
              <p:nvPr/>
            </p:nvSpPr>
            <p:spPr>
              <a:xfrm>
                <a:off x="-1517696" y="4835680"/>
                <a:ext cx="67518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600">
                    <a:solidFill>
                      <a:schemeClr val="lt1"/>
                    </a:solidFill>
                    <a:latin typeface="Oswald"/>
                    <a:ea typeface="Oswald"/>
                    <a:cs typeface="Oswald"/>
                    <a:sym typeface="Oswald"/>
                  </a:rPr>
                  <a:t>03</a:t>
                </a:r>
                <a:endParaRPr/>
              </a:p>
            </p:txBody>
          </p:sp>
        </p:grpSp>
      </p:grpSp>
      <p:grpSp>
        <p:nvGrpSpPr>
          <p:cNvPr id="493" name="Google Shape;493;p4"/>
          <p:cNvGrpSpPr/>
          <p:nvPr/>
        </p:nvGrpSpPr>
        <p:grpSpPr>
          <a:xfrm>
            <a:off x="1734414" y="495297"/>
            <a:ext cx="4361586" cy="5853550"/>
            <a:chOff x="1734414" y="495297"/>
            <a:chExt cx="4361586" cy="5853550"/>
          </a:xfrm>
        </p:grpSpPr>
        <p:sp>
          <p:nvSpPr>
            <p:cNvPr id="494" name="Google Shape;494;p4"/>
            <p:cNvSpPr/>
            <p:nvPr/>
          </p:nvSpPr>
          <p:spPr>
            <a:xfrm rot="-5400000">
              <a:off x="995360" y="1234352"/>
              <a:ext cx="5839694" cy="4361585"/>
            </a:xfrm>
            <a:prstGeom prst="round2SameRect">
              <a:avLst>
                <a:gd fmla="val 4054" name="adj1"/>
                <a:gd fmla="val 0" name="adj2"/>
              </a:avLst>
            </a:prstGeom>
            <a:solidFill>
              <a:srgbClr val="F1F1F1"/>
            </a:solidFill>
            <a:ln>
              <a:noFill/>
            </a:ln>
            <a:effectLst>
              <a:outerShdw blurRad="203200" rotWithShape="0" algn="r" dir="10800000" dist="508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5" name="Google Shape;495;p4"/>
            <p:cNvCxnSpPr/>
            <p:nvPr/>
          </p:nvCxnSpPr>
          <p:spPr>
            <a:xfrm>
              <a:off x="1734414" y="1440870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6" name="Google Shape;496;p4"/>
            <p:cNvCxnSpPr/>
            <p:nvPr/>
          </p:nvCxnSpPr>
          <p:spPr>
            <a:xfrm>
              <a:off x="5597236" y="509152"/>
              <a:ext cx="0" cy="5839695"/>
            </a:xfrm>
            <a:prstGeom prst="straightConnector1">
              <a:avLst/>
            </a:prstGeom>
            <a:noFill/>
            <a:ln cap="flat" cmpd="sng" w="9525">
              <a:solidFill>
                <a:srgbClr val="FF5050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7" name="Google Shape;497;p4"/>
            <p:cNvCxnSpPr/>
            <p:nvPr/>
          </p:nvCxnSpPr>
          <p:spPr>
            <a:xfrm>
              <a:off x="1734414" y="1801088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8" name="Google Shape;498;p4"/>
            <p:cNvCxnSpPr/>
            <p:nvPr/>
          </p:nvCxnSpPr>
          <p:spPr>
            <a:xfrm>
              <a:off x="1734414" y="2161306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9" name="Google Shape;499;p4"/>
            <p:cNvCxnSpPr/>
            <p:nvPr/>
          </p:nvCxnSpPr>
          <p:spPr>
            <a:xfrm>
              <a:off x="1734414" y="2521524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0" name="Google Shape;500;p4"/>
            <p:cNvCxnSpPr/>
            <p:nvPr/>
          </p:nvCxnSpPr>
          <p:spPr>
            <a:xfrm>
              <a:off x="1734414" y="2881742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1" name="Google Shape;501;p4"/>
            <p:cNvCxnSpPr/>
            <p:nvPr/>
          </p:nvCxnSpPr>
          <p:spPr>
            <a:xfrm>
              <a:off x="1734414" y="3241960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2" name="Google Shape;502;p4"/>
            <p:cNvCxnSpPr/>
            <p:nvPr/>
          </p:nvCxnSpPr>
          <p:spPr>
            <a:xfrm>
              <a:off x="1734414" y="3602178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3" name="Google Shape;503;p4"/>
            <p:cNvCxnSpPr/>
            <p:nvPr/>
          </p:nvCxnSpPr>
          <p:spPr>
            <a:xfrm>
              <a:off x="1734414" y="3962396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4" name="Google Shape;504;p4"/>
            <p:cNvCxnSpPr/>
            <p:nvPr/>
          </p:nvCxnSpPr>
          <p:spPr>
            <a:xfrm>
              <a:off x="1734414" y="4322614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5" name="Google Shape;505;p4"/>
            <p:cNvCxnSpPr/>
            <p:nvPr/>
          </p:nvCxnSpPr>
          <p:spPr>
            <a:xfrm>
              <a:off x="1734414" y="4682832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6" name="Google Shape;506;p4"/>
            <p:cNvCxnSpPr/>
            <p:nvPr/>
          </p:nvCxnSpPr>
          <p:spPr>
            <a:xfrm>
              <a:off x="1734414" y="5043050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7" name="Google Shape;507;p4"/>
            <p:cNvCxnSpPr/>
            <p:nvPr/>
          </p:nvCxnSpPr>
          <p:spPr>
            <a:xfrm>
              <a:off x="1734414" y="5403268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08" name="Google Shape;508;p4"/>
            <p:cNvCxnSpPr/>
            <p:nvPr/>
          </p:nvCxnSpPr>
          <p:spPr>
            <a:xfrm>
              <a:off x="1734414" y="5763486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09" name="Google Shape;509;p4"/>
          <p:cNvSpPr/>
          <p:nvPr/>
        </p:nvSpPr>
        <p:spPr>
          <a:xfrm flipH="1" rot="5400000">
            <a:off x="5628099" y="1241276"/>
            <a:ext cx="5811986" cy="4361585"/>
          </a:xfrm>
          <a:prstGeom prst="round2SameRect">
            <a:avLst>
              <a:gd fmla="val 5053" name="adj1"/>
              <a:gd fmla="val 0" name="adj2"/>
            </a:avLst>
          </a:prstGeom>
          <a:solidFill>
            <a:srgbClr val="D8D8D8">
              <a:alpha val="75686"/>
            </a:srgbClr>
          </a:solidFill>
          <a:ln>
            <a:noFill/>
          </a:ln>
          <a:effectLst>
            <a:outerShdw blurRad="50800" rotWithShape="0" algn="l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0" name="Google Shape;510;p4"/>
          <p:cNvGrpSpPr/>
          <p:nvPr/>
        </p:nvGrpSpPr>
        <p:grpSpPr>
          <a:xfrm>
            <a:off x="6191002" y="488368"/>
            <a:ext cx="4361586" cy="5853550"/>
            <a:chOff x="6191002" y="488368"/>
            <a:chExt cx="4361586" cy="5853550"/>
          </a:xfrm>
        </p:grpSpPr>
        <p:sp>
          <p:nvSpPr>
            <p:cNvPr id="511" name="Google Shape;511;p4"/>
            <p:cNvSpPr/>
            <p:nvPr/>
          </p:nvSpPr>
          <p:spPr>
            <a:xfrm flipH="1" rot="5400000">
              <a:off x="5451948" y="1227423"/>
              <a:ext cx="5839694" cy="4361585"/>
            </a:xfrm>
            <a:prstGeom prst="round2SameRect">
              <a:avLst>
                <a:gd fmla="val 4054" name="adj1"/>
                <a:gd fmla="val 0" name="adj2"/>
              </a:avLst>
            </a:prstGeom>
            <a:solidFill>
              <a:srgbClr val="F1F1F1"/>
            </a:solidFill>
            <a:ln>
              <a:noFill/>
            </a:ln>
            <a:effectLst>
              <a:outerShdw blurRad="88900" rotWithShape="0" algn="l" dist="63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12" name="Google Shape;512;p4"/>
            <p:cNvCxnSpPr/>
            <p:nvPr/>
          </p:nvCxnSpPr>
          <p:spPr>
            <a:xfrm rot="10800000">
              <a:off x="6689766" y="1433941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3" name="Google Shape;513;p4"/>
            <p:cNvCxnSpPr/>
            <p:nvPr/>
          </p:nvCxnSpPr>
          <p:spPr>
            <a:xfrm>
              <a:off x="6689766" y="502223"/>
              <a:ext cx="0" cy="5839695"/>
            </a:xfrm>
            <a:prstGeom prst="straightConnector1">
              <a:avLst/>
            </a:prstGeom>
            <a:noFill/>
            <a:ln cap="flat" cmpd="sng" w="9525">
              <a:solidFill>
                <a:srgbClr val="FF5050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4" name="Google Shape;514;p4"/>
            <p:cNvCxnSpPr/>
            <p:nvPr/>
          </p:nvCxnSpPr>
          <p:spPr>
            <a:xfrm rot="10800000">
              <a:off x="6689766" y="1794159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5" name="Google Shape;515;p4"/>
            <p:cNvCxnSpPr/>
            <p:nvPr/>
          </p:nvCxnSpPr>
          <p:spPr>
            <a:xfrm rot="10800000">
              <a:off x="6689766" y="2154377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6" name="Google Shape;516;p4"/>
            <p:cNvCxnSpPr/>
            <p:nvPr/>
          </p:nvCxnSpPr>
          <p:spPr>
            <a:xfrm rot="10800000">
              <a:off x="6689766" y="2514595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7" name="Google Shape;517;p4"/>
            <p:cNvCxnSpPr/>
            <p:nvPr/>
          </p:nvCxnSpPr>
          <p:spPr>
            <a:xfrm rot="10800000">
              <a:off x="6689766" y="2874813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8" name="Google Shape;518;p4"/>
            <p:cNvCxnSpPr/>
            <p:nvPr/>
          </p:nvCxnSpPr>
          <p:spPr>
            <a:xfrm rot="10800000">
              <a:off x="6689766" y="3235031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19" name="Google Shape;519;p4"/>
            <p:cNvCxnSpPr/>
            <p:nvPr/>
          </p:nvCxnSpPr>
          <p:spPr>
            <a:xfrm rot="10800000">
              <a:off x="6689766" y="3595249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0" name="Google Shape;520;p4"/>
            <p:cNvCxnSpPr/>
            <p:nvPr/>
          </p:nvCxnSpPr>
          <p:spPr>
            <a:xfrm rot="10800000">
              <a:off x="6689766" y="3955467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1" name="Google Shape;521;p4"/>
            <p:cNvCxnSpPr/>
            <p:nvPr/>
          </p:nvCxnSpPr>
          <p:spPr>
            <a:xfrm rot="10800000">
              <a:off x="6689766" y="4315685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2" name="Google Shape;522;p4"/>
            <p:cNvCxnSpPr/>
            <p:nvPr/>
          </p:nvCxnSpPr>
          <p:spPr>
            <a:xfrm rot="10800000">
              <a:off x="6689766" y="4675903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3" name="Google Shape;523;p4"/>
            <p:cNvCxnSpPr/>
            <p:nvPr/>
          </p:nvCxnSpPr>
          <p:spPr>
            <a:xfrm rot="10800000">
              <a:off x="6689766" y="5036121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4" name="Google Shape;524;p4"/>
            <p:cNvCxnSpPr/>
            <p:nvPr/>
          </p:nvCxnSpPr>
          <p:spPr>
            <a:xfrm rot="10800000">
              <a:off x="6689766" y="5396339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5" name="Google Shape;525;p4"/>
            <p:cNvCxnSpPr/>
            <p:nvPr/>
          </p:nvCxnSpPr>
          <p:spPr>
            <a:xfrm rot="10800000">
              <a:off x="6689766" y="5756557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26" name="Google Shape;526;p4"/>
          <p:cNvGrpSpPr/>
          <p:nvPr/>
        </p:nvGrpSpPr>
        <p:grpSpPr>
          <a:xfrm>
            <a:off x="1718888" y="473533"/>
            <a:ext cx="4361586" cy="5853550"/>
            <a:chOff x="1734414" y="495297"/>
            <a:chExt cx="4361586" cy="5853550"/>
          </a:xfrm>
        </p:grpSpPr>
        <p:sp>
          <p:nvSpPr>
            <p:cNvPr id="527" name="Google Shape;527;p4"/>
            <p:cNvSpPr/>
            <p:nvPr/>
          </p:nvSpPr>
          <p:spPr>
            <a:xfrm rot="-5400000">
              <a:off x="995360" y="1234352"/>
              <a:ext cx="5839694" cy="4361585"/>
            </a:xfrm>
            <a:prstGeom prst="round2SameRect">
              <a:avLst>
                <a:gd fmla="val 4054" name="adj1"/>
                <a:gd fmla="val 0" name="adj2"/>
              </a:avLst>
            </a:prstGeom>
            <a:solidFill>
              <a:srgbClr val="F1F1F1"/>
            </a:solidFill>
            <a:ln>
              <a:noFill/>
            </a:ln>
            <a:effectLst>
              <a:outerShdw blurRad="203200" rotWithShape="0" algn="r" dir="10800000" dist="508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8" name="Google Shape;528;p4"/>
            <p:cNvCxnSpPr/>
            <p:nvPr/>
          </p:nvCxnSpPr>
          <p:spPr>
            <a:xfrm>
              <a:off x="1734414" y="1440870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29" name="Google Shape;529;p4"/>
            <p:cNvCxnSpPr/>
            <p:nvPr/>
          </p:nvCxnSpPr>
          <p:spPr>
            <a:xfrm>
              <a:off x="5597236" y="509152"/>
              <a:ext cx="0" cy="5839695"/>
            </a:xfrm>
            <a:prstGeom prst="straightConnector1">
              <a:avLst/>
            </a:prstGeom>
            <a:noFill/>
            <a:ln cap="flat" cmpd="sng" w="9525">
              <a:solidFill>
                <a:srgbClr val="FF5050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0" name="Google Shape;530;p4"/>
            <p:cNvCxnSpPr/>
            <p:nvPr/>
          </p:nvCxnSpPr>
          <p:spPr>
            <a:xfrm>
              <a:off x="1734414" y="1801088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1" name="Google Shape;531;p4"/>
            <p:cNvCxnSpPr/>
            <p:nvPr/>
          </p:nvCxnSpPr>
          <p:spPr>
            <a:xfrm>
              <a:off x="1734414" y="2161306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2" name="Google Shape;532;p4"/>
            <p:cNvCxnSpPr/>
            <p:nvPr/>
          </p:nvCxnSpPr>
          <p:spPr>
            <a:xfrm>
              <a:off x="1734414" y="2521524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3" name="Google Shape;533;p4"/>
            <p:cNvCxnSpPr/>
            <p:nvPr/>
          </p:nvCxnSpPr>
          <p:spPr>
            <a:xfrm>
              <a:off x="1734414" y="2881742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4" name="Google Shape;534;p4"/>
            <p:cNvCxnSpPr/>
            <p:nvPr/>
          </p:nvCxnSpPr>
          <p:spPr>
            <a:xfrm>
              <a:off x="1734414" y="3241960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5" name="Google Shape;535;p4"/>
            <p:cNvCxnSpPr/>
            <p:nvPr/>
          </p:nvCxnSpPr>
          <p:spPr>
            <a:xfrm>
              <a:off x="1734414" y="3602178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6" name="Google Shape;536;p4"/>
            <p:cNvCxnSpPr/>
            <p:nvPr/>
          </p:nvCxnSpPr>
          <p:spPr>
            <a:xfrm>
              <a:off x="1734414" y="3962396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7" name="Google Shape;537;p4"/>
            <p:cNvCxnSpPr/>
            <p:nvPr/>
          </p:nvCxnSpPr>
          <p:spPr>
            <a:xfrm>
              <a:off x="1734414" y="4322614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8" name="Google Shape;538;p4"/>
            <p:cNvCxnSpPr/>
            <p:nvPr/>
          </p:nvCxnSpPr>
          <p:spPr>
            <a:xfrm>
              <a:off x="1734414" y="4682832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9" name="Google Shape;539;p4"/>
            <p:cNvCxnSpPr/>
            <p:nvPr/>
          </p:nvCxnSpPr>
          <p:spPr>
            <a:xfrm>
              <a:off x="1734414" y="5043050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0" name="Google Shape;540;p4"/>
            <p:cNvCxnSpPr/>
            <p:nvPr/>
          </p:nvCxnSpPr>
          <p:spPr>
            <a:xfrm>
              <a:off x="1734414" y="5403268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1" name="Google Shape;541;p4"/>
            <p:cNvCxnSpPr/>
            <p:nvPr/>
          </p:nvCxnSpPr>
          <p:spPr>
            <a:xfrm>
              <a:off x="1734414" y="5763486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42" name="Google Shape;542;p4"/>
          <p:cNvGrpSpPr/>
          <p:nvPr/>
        </p:nvGrpSpPr>
        <p:grpSpPr>
          <a:xfrm>
            <a:off x="6197948" y="491169"/>
            <a:ext cx="4361586" cy="5853550"/>
            <a:chOff x="6191002" y="488368"/>
            <a:chExt cx="4361586" cy="5853550"/>
          </a:xfrm>
        </p:grpSpPr>
        <p:sp>
          <p:nvSpPr>
            <p:cNvPr id="543" name="Google Shape;543;p4"/>
            <p:cNvSpPr/>
            <p:nvPr/>
          </p:nvSpPr>
          <p:spPr>
            <a:xfrm flipH="1" rot="5400000">
              <a:off x="5451948" y="1227423"/>
              <a:ext cx="5839694" cy="4361585"/>
            </a:xfrm>
            <a:prstGeom prst="round2SameRect">
              <a:avLst>
                <a:gd fmla="val 4054" name="adj1"/>
                <a:gd fmla="val 0" name="adj2"/>
              </a:avLst>
            </a:prstGeom>
            <a:solidFill>
              <a:srgbClr val="F1F1F1"/>
            </a:solidFill>
            <a:ln>
              <a:noFill/>
            </a:ln>
            <a:effectLst>
              <a:outerShdw blurRad="88900" rotWithShape="0" algn="l" dist="63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4" name="Google Shape;544;p4"/>
            <p:cNvCxnSpPr/>
            <p:nvPr/>
          </p:nvCxnSpPr>
          <p:spPr>
            <a:xfrm rot="10800000">
              <a:off x="6689766" y="1433941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5" name="Google Shape;545;p4"/>
            <p:cNvCxnSpPr/>
            <p:nvPr/>
          </p:nvCxnSpPr>
          <p:spPr>
            <a:xfrm>
              <a:off x="6689766" y="502223"/>
              <a:ext cx="0" cy="5839695"/>
            </a:xfrm>
            <a:prstGeom prst="straightConnector1">
              <a:avLst/>
            </a:prstGeom>
            <a:noFill/>
            <a:ln cap="flat" cmpd="sng" w="9525">
              <a:solidFill>
                <a:srgbClr val="FF5050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6" name="Google Shape;546;p4"/>
            <p:cNvCxnSpPr/>
            <p:nvPr/>
          </p:nvCxnSpPr>
          <p:spPr>
            <a:xfrm rot="10800000">
              <a:off x="6689766" y="1794159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7" name="Google Shape;547;p4"/>
            <p:cNvCxnSpPr/>
            <p:nvPr/>
          </p:nvCxnSpPr>
          <p:spPr>
            <a:xfrm rot="10800000">
              <a:off x="6689766" y="2154377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8" name="Google Shape;548;p4"/>
            <p:cNvCxnSpPr/>
            <p:nvPr/>
          </p:nvCxnSpPr>
          <p:spPr>
            <a:xfrm rot="10800000">
              <a:off x="6689766" y="2514595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9" name="Google Shape;549;p4"/>
            <p:cNvCxnSpPr/>
            <p:nvPr/>
          </p:nvCxnSpPr>
          <p:spPr>
            <a:xfrm rot="10800000">
              <a:off x="6689766" y="2874813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0" name="Google Shape;550;p4"/>
            <p:cNvCxnSpPr/>
            <p:nvPr/>
          </p:nvCxnSpPr>
          <p:spPr>
            <a:xfrm rot="10800000">
              <a:off x="6689766" y="3235031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1" name="Google Shape;551;p4"/>
            <p:cNvCxnSpPr/>
            <p:nvPr/>
          </p:nvCxnSpPr>
          <p:spPr>
            <a:xfrm rot="10800000">
              <a:off x="6689766" y="3595249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2" name="Google Shape;552;p4"/>
            <p:cNvCxnSpPr/>
            <p:nvPr/>
          </p:nvCxnSpPr>
          <p:spPr>
            <a:xfrm rot="10800000">
              <a:off x="6689766" y="3955467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3" name="Google Shape;553;p4"/>
            <p:cNvCxnSpPr/>
            <p:nvPr/>
          </p:nvCxnSpPr>
          <p:spPr>
            <a:xfrm rot="10800000">
              <a:off x="6689766" y="4315685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4" name="Google Shape;554;p4"/>
            <p:cNvCxnSpPr/>
            <p:nvPr/>
          </p:nvCxnSpPr>
          <p:spPr>
            <a:xfrm rot="10800000">
              <a:off x="6689766" y="4675903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5" name="Google Shape;555;p4"/>
            <p:cNvCxnSpPr/>
            <p:nvPr/>
          </p:nvCxnSpPr>
          <p:spPr>
            <a:xfrm rot="10800000">
              <a:off x="6689766" y="5036121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6" name="Google Shape;556;p4"/>
            <p:cNvCxnSpPr/>
            <p:nvPr/>
          </p:nvCxnSpPr>
          <p:spPr>
            <a:xfrm rot="10800000">
              <a:off x="6689766" y="5396339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7" name="Google Shape;557;p4"/>
            <p:cNvCxnSpPr/>
            <p:nvPr/>
          </p:nvCxnSpPr>
          <p:spPr>
            <a:xfrm rot="10800000">
              <a:off x="6689766" y="5756557"/>
              <a:ext cx="3862822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558" name="Google Shape;558;p4"/>
          <p:cNvGrpSpPr/>
          <p:nvPr/>
        </p:nvGrpSpPr>
        <p:grpSpPr>
          <a:xfrm>
            <a:off x="5597236" y="488368"/>
            <a:ext cx="1122676" cy="5839694"/>
            <a:chOff x="5597236" y="488368"/>
            <a:chExt cx="1122676" cy="5839694"/>
          </a:xfrm>
        </p:grpSpPr>
        <p:sp>
          <p:nvSpPr>
            <p:cNvPr id="559" name="Google Shape;559;p4"/>
            <p:cNvSpPr/>
            <p:nvPr/>
          </p:nvSpPr>
          <p:spPr>
            <a:xfrm>
              <a:off x="5597236" y="488368"/>
              <a:ext cx="1122676" cy="5839694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49600">
                  <a:srgbClr val="7F7F7F">
                    <a:alpha val="72941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4"/>
            <p:cNvGrpSpPr/>
            <p:nvPr/>
          </p:nvGrpSpPr>
          <p:grpSpPr>
            <a:xfrm>
              <a:off x="5847936" y="991929"/>
              <a:ext cx="568696" cy="201168"/>
              <a:chOff x="5868383" y="858579"/>
              <a:chExt cx="568696" cy="201168"/>
            </a:xfrm>
          </p:grpSpPr>
          <p:sp>
            <p:nvSpPr>
              <p:cNvPr id="561" name="Google Shape;561;p4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4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4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4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5" name="Google Shape;565;p4"/>
            <p:cNvGrpSpPr/>
            <p:nvPr/>
          </p:nvGrpSpPr>
          <p:grpSpPr>
            <a:xfrm>
              <a:off x="5847936" y="1507207"/>
              <a:ext cx="568696" cy="201168"/>
              <a:chOff x="5868383" y="858579"/>
              <a:chExt cx="568696" cy="201168"/>
            </a:xfrm>
          </p:grpSpPr>
          <p:sp>
            <p:nvSpPr>
              <p:cNvPr id="566" name="Google Shape;566;p4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4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4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4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0" name="Google Shape;570;p4"/>
            <p:cNvGrpSpPr/>
            <p:nvPr/>
          </p:nvGrpSpPr>
          <p:grpSpPr>
            <a:xfrm>
              <a:off x="5847936" y="2537763"/>
              <a:ext cx="568696" cy="201168"/>
              <a:chOff x="5868383" y="858579"/>
              <a:chExt cx="568696" cy="201168"/>
            </a:xfrm>
          </p:grpSpPr>
          <p:sp>
            <p:nvSpPr>
              <p:cNvPr id="571" name="Google Shape;571;p4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4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4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4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5" name="Google Shape;575;p4"/>
            <p:cNvGrpSpPr/>
            <p:nvPr/>
          </p:nvGrpSpPr>
          <p:grpSpPr>
            <a:xfrm>
              <a:off x="5847936" y="3568319"/>
              <a:ext cx="568696" cy="201168"/>
              <a:chOff x="5868383" y="858579"/>
              <a:chExt cx="568696" cy="201168"/>
            </a:xfrm>
          </p:grpSpPr>
          <p:sp>
            <p:nvSpPr>
              <p:cNvPr id="576" name="Google Shape;576;p4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4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4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4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0" name="Google Shape;580;p4"/>
            <p:cNvGrpSpPr/>
            <p:nvPr/>
          </p:nvGrpSpPr>
          <p:grpSpPr>
            <a:xfrm>
              <a:off x="5847936" y="4083597"/>
              <a:ext cx="568696" cy="201168"/>
              <a:chOff x="5868383" y="858579"/>
              <a:chExt cx="568696" cy="201168"/>
            </a:xfrm>
          </p:grpSpPr>
          <p:sp>
            <p:nvSpPr>
              <p:cNvPr id="581" name="Google Shape;581;p4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4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4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4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5" name="Google Shape;585;p4"/>
            <p:cNvGrpSpPr/>
            <p:nvPr/>
          </p:nvGrpSpPr>
          <p:grpSpPr>
            <a:xfrm>
              <a:off x="5847936" y="5114153"/>
              <a:ext cx="568696" cy="201168"/>
              <a:chOff x="5868383" y="858579"/>
              <a:chExt cx="568696" cy="201168"/>
            </a:xfrm>
          </p:grpSpPr>
          <p:sp>
            <p:nvSpPr>
              <p:cNvPr id="586" name="Google Shape;586;p4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4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4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4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0" name="Google Shape;590;p4"/>
            <p:cNvGrpSpPr/>
            <p:nvPr/>
          </p:nvGrpSpPr>
          <p:grpSpPr>
            <a:xfrm>
              <a:off x="5847936" y="5629431"/>
              <a:ext cx="568696" cy="201168"/>
              <a:chOff x="5868383" y="858579"/>
              <a:chExt cx="568696" cy="201168"/>
            </a:xfrm>
          </p:grpSpPr>
          <p:sp>
            <p:nvSpPr>
              <p:cNvPr id="591" name="Google Shape;591;p4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4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4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4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5" name="Google Shape;595;p4"/>
            <p:cNvGrpSpPr/>
            <p:nvPr/>
          </p:nvGrpSpPr>
          <p:grpSpPr>
            <a:xfrm>
              <a:off x="5847936" y="2022485"/>
              <a:ext cx="568696" cy="201168"/>
              <a:chOff x="5868383" y="858579"/>
              <a:chExt cx="568696" cy="201168"/>
            </a:xfrm>
          </p:grpSpPr>
          <p:sp>
            <p:nvSpPr>
              <p:cNvPr id="596" name="Google Shape;596;p4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4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4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4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0" name="Google Shape;600;p4"/>
            <p:cNvGrpSpPr/>
            <p:nvPr/>
          </p:nvGrpSpPr>
          <p:grpSpPr>
            <a:xfrm>
              <a:off x="5847936" y="3053041"/>
              <a:ext cx="568696" cy="201168"/>
              <a:chOff x="5868383" y="858579"/>
              <a:chExt cx="568696" cy="201168"/>
            </a:xfrm>
          </p:grpSpPr>
          <p:sp>
            <p:nvSpPr>
              <p:cNvPr id="601" name="Google Shape;601;p4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4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4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4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5" name="Google Shape;605;p4"/>
            <p:cNvGrpSpPr/>
            <p:nvPr/>
          </p:nvGrpSpPr>
          <p:grpSpPr>
            <a:xfrm>
              <a:off x="5847936" y="4598875"/>
              <a:ext cx="568696" cy="201168"/>
              <a:chOff x="5868383" y="858579"/>
              <a:chExt cx="568696" cy="201168"/>
            </a:xfrm>
          </p:grpSpPr>
          <p:sp>
            <p:nvSpPr>
              <p:cNvPr id="606" name="Google Shape;606;p4"/>
              <p:cNvSpPr/>
              <p:nvPr/>
            </p:nvSpPr>
            <p:spPr>
              <a:xfrm>
                <a:off x="6237851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4"/>
              <p:cNvSpPr/>
              <p:nvPr/>
            </p:nvSpPr>
            <p:spPr>
              <a:xfrm>
                <a:off x="5868383" y="858579"/>
                <a:ext cx="199228" cy="201168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4"/>
              <p:cNvSpPr/>
              <p:nvPr/>
            </p:nvSpPr>
            <p:spPr>
              <a:xfrm>
                <a:off x="5918911" y="903272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4"/>
              <p:cNvSpPr/>
              <p:nvPr/>
            </p:nvSpPr>
            <p:spPr>
              <a:xfrm>
                <a:off x="5926176" y="974941"/>
                <a:ext cx="441889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10" name="Google Shape;610;p4"/>
          <p:cNvSpPr txBox="1"/>
          <p:nvPr/>
        </p:nvSpPr>
        <p:spPr>
          <a:xfrm>
            <a:off x="1817535" y="506593"/>
            <a:ext cx="3738407" cy="684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9999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Step 3 : Details</a:t>
            </a:r>
            <a:endParaRPr/>
          </a:p>
        </p:txBody>
      </p:sp>
      <p:pic>
        <p:nvPicPr>
          <p:cNvPr id="611" name="Google Shape;6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8096" y="2117778"/>
            <a:ext cx="3772466" cy="214714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4"/>
          <p:cNvSpPr txBox="1"/>
          <p:nvPr/>
        </p:nvSpPr>
        <p:spPr>
          <a:xfrm>
            <a:off x="6803227" y="1399192"/>
            <a:ext cx="3571238" cy="4862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Nunc viverra imperdiet enim. Fusce est. Vivamus a tellus.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Pellentesque habitant morbi tristique senectus et netus et malesuada fames ac turpis egestas. Proin pharetra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"/>
          <p:cNvSpPr/>
          <p:nvPr/>
        </p:nvSpPr>
        <p:spPr>
          <a:xfrm>
            <a:off x="1295400" y="228600"/>
            <a:ext cx="9601200" cy="6400800"/>
          </a:xfrm>
          <a:prstGeom prst="roundRect">
            <a:avLst>
              <a:gd fmla="val 1299" name="adj"/>
            </a:avLst>
          </a:prstGeom>
          <a:solidFill>
            <a:srgbClr val="855A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5"/>
          <p:cNvSpPr/>
          <p:nvPr/>
        </p:nvSpPr>
        <p:spPr>
          <a:xfrm rot="-5400000">
            <a:off x="957938" y="1356095"/>
            <a:ext cx="5602515" cy="4225640"/>
          </a:xfrm>
          <a:prstGeom prst="round2SameRect">
            <a:avLst>
              <a:gd fmla="val 8943" name="adj1"/>
              <a:gd fmla="val 0" name="adj2"/>
            </a:avLst>
          </a:prstGeom>
          <a:solidFill>
            <a:srgbClr val="BFBFBF">
              <a:alpha val="83921"/>
            </a:srgbClr>
          </a:solidFill>
          <a:ln>
            <a:noFill/>
          </a:ln>
          <a:effectLst>
            <a:outerShdw blurRad="101600" rotWithShape="0" algn="r" dir="10800000" dist="635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5"/>
          <p:cNvSpPr/>
          <p:nvPr/>
        </p:nvSpPr>
        <p:spPr>
          <a:xfrm flipH="1" rot="5400000">
            <a:off x="5757388" y="1356094"/>
            <a:ext cx="5602515" cy="4225640"/>
          </a:xfrm>
          <a:prstGeom prst="round2SameRect">
            <a:avLst>
              <a:gd fmla="val 8943" name="adj1"/>
              <a:gd fmla="val 0" name="adj2"/>
            </a:avLst>
          </a:prstGeom>
          <a:solidFill>
            <a:srgbClr val="BFBFBF">
              <a:alpha val="83921"/>
            </a:srgbClr>
          </a:solidFill>
          <a:ln>
            <a:noFill/>
          </a:ln>
          <a:effectLst>
            <a:outerShdw blurRad="101600" rotWithShape="0" algn="r" dir="10800000" dist="635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0" name="Google Shape;620;p5"/>
          <p:cNvGrpSpPr/>
          <p:nvPr/>
        </p:nvGrpSpPr>
        <p:grpSpPr>
          <a:xfrm>
            <a:off x="1870359" y="1715413"/>
            <a:ext cx="1354482" cy="874565"/>
            <a:chOff x="1870359" y="1715413"/>
            <a:chExt cx="1354482" cy="874565"/>
          </a:xfrm>
        </p:grpSpPr>
        <p:sp>
          <p:nvSpPr>
            <p:cNvPr id="621" name="Google Shape;621;p5"/>
            <p:cNvSpPr/>
            <p:nvPr/>
          </p:nvSpPr>
          <p:spPr>
            <a:xfrm>
              <a:off x="1870359" y="1715413"/>
              <a:ext cx="1354482" cy="864870"/>
            </a:xfrm>
            <a:prstGeom prst="rect">
              <a:avLst/>
            </a:prstGeom>
            <a:solidFill>
              <a:srgbClr val="F37401"/>
            </a:solidFill>
            <a:ln>
              <a:noFill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5"/>
            <p:cNvSpPr txBox="1"/>
            <p:nvPr/>
          </p:nvSpPr>
          <p:spPr>
            <a:xfrm>
              <a:off x="2145693" y="1783476"/>
              <a:ext cx="7713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STEP</a:t>
              </a:r>
              <a:endParaRPr/>
            </a:p>
          </p:txBody>
        </p:sp>
        <p:sp>
          <p:nvSpPr>
            <p:cNvPr id="623" name="Google Shape;623;p5"/>
            <p:cNvSpPr txBox="1"/>
            <p:nvPr/>
          </p:nvSpPr>
          <p:spPr>
            <a:xfrm>
              <a:off x="2292080" y="2128313"/>
              <a:ext cx="4443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01</a:t>
              </a:r>
              <a:endParaRPr/>
            </a:p>
          </p:txBody>
        </p:sp>
      </p:grpSp>
      <p:grpSp>
        <p:nvGrpSpPr>
          <p:cNvPr id="624" name="Google Shape;624;p5"/>
          <p:cNvGrpSpPr/>
          <p:nvPr/>
        </p:nvGrpSpPr>
        <p:grpSpPr>
          <a:xfrm>
            <a:off x="1881218" y="3239533"/>
            <a:ext cx="1354482" cy="874565"/>
            <a:chOff x="1870359" y="1715413"/>
            <a:chExt cx="1354482" cy="874565"/>
          </a:xfrm>
        </p:grpSpPr>
        <p:sp>
          <p:nvSpPr>
            <p:cNvPr id="625" name="Google Shape;625;p5"/>
            <p:cNvSpPr/>
            <p:nvPr/>
          </p:nvSpPr>
          <p:spPr>
            <a:xfrm>
              <a:off x="1870359" y="1715413"/>
              <a:ext cx="1354482" cy="864870"/>
            </a:xfrm>
            <a:prstGeom prst="rect">
              <a:avLst/>
            </a:prstGeom>
            <a:solidFill>
              <a:srgbClr val="EF392E"/>
            </a:solidFill>
            <a:ln>
              <a:noFill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5"/>
            <p:cNvSpPr txBox="1"/>
            <p:nvPr/>
          </p:nvSpPr>
          <p:spPr>
            <a:xfrm>
              <a:off x="2145693" y="1783476"/>
              <a:ext cx="7713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STEP</a:t>
              </a:r>
              <a:endParaRPr/>
            </a:p>
          </p:txBody>
        </p:sp>
        <p:sp>
          <p:nvSpPr>
            <p:cNvPr id="627" name="Google Shape;627;p5"/>
            <p:cNvSpPr txBox="1"/>
            <p:nvPr/>
          </p:nvSpPr>
          <p:spPr>
            <a:xfrm>
              <a:off x="2292080" y="2128313"/>
              <a:ext cx="5020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02</a:t>
              </a:r>
              <a:endParaRPr/>
            </a:p>
          </p:txBody>
        </p:sp>
      </p:grpSp>
      <p:grpSp>
        <p:nvGrpSpPr>
          <p:cNvPr id="628" name="Google Shape;628;p5"/>
          <p:cNvGrpSpPr/>
          <p:nvPr/>
        </p:nvGrpSpPr>
        <p:grpSpPr>
          <a:xfrm>
            <a:off x="1876035" y="4763653"/>
            <a:ext cx="1354482" cy="874565"/>
            <a:chOff x="1870359" y="1715413"/>
            <a:chExt cx="1354482" cy="874565"/>
          </a:xfrm>
        </p:grpSpPr>
        <p:sp>
          <p:nvSpPr>
            <p:cNvPr id="629" name="Google Shape;629;p5"/>
            <p:cNvSpPr/>
            <p:nvPr/>
          </p:nvSpPr>
          <p:spPr>
            <a:xfrm>
              <a:off x="1870359" y="1715413"/>
              <a:ext cx="1354482" cy="864870"/>
            </a:xfrm>
            <a:prstGeom prst="rect">
              <a:avLst/>
            </a:prstGeom>
            <a:solidFill>
              <a:srgbClr val="669900"/>
            </a:solidFill>
            <a:ln>
              <a:noFill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5"/>
            <p:cNvSpPr txBox="1"/>
            <p:nvPr/>
          </p:nvSpPr>
          <p:spPr>
            <a:xfrm>
              <a:off x="2145693" y="1783476"/>
              <a:ext cx="7713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STEP</a:t>
              </a:r>
              <a:endParaRPr/>
            </a:p>
          </p:txBody>
        </p:sp>
        <p:sp>
          <p:nvSpPr>
            <p:cNvPr id="631" name="Google Shape;631;p5"/>
            <p:cNvSpPr txBox="1"/>
            <p:nvPr/>
          </p:nvSpPr>
          <p:spPr>
            <a:xfrm>
              <a:off x="2292080" y="2128313"/>
              <a:ext cx="5020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03</a:t>
              </a:r>
              <a:endParaRPr/>
            </a:p>
          </p:txBody>
        </p:sp>
      </p:grpSp>
      <p:grpSp>
        <p:nvGrpSpPr>
          <p:cNvPr id="632" name="Google Shape;632;p5"/>
          <p:cNvGrpSpPr/>
          <p:nvPr/>
        </p:nvGrpSpPr>
        <p:grpSpPr>
          <a:xfrm>
            <a:off x="9095791" y="1745975"/>
            <a:ext cx="1354482" cy="874565"/>
            <a:chOff x="1870359" y="1715413"/>
            <a:chExt cx="1354482" cy="874565"/>
          </a:xfrm>
        </p:grpSpPr>
        <p:sp>
          <p:nvSpPr>
            <p:cNvPr id="633" name="Google Shape;633;p5"/>
            <p:cNvSpPr/>
            <p:nvPr/>
          </p:nvSpPr>
          <p:spPr>
            <a:xfrm>
              <a:off x="1870359" y="1715413"/>
              <a:ext cx="1354482" cy="864870"/>
            </a:xfrm>
            <a:prstGeom prst="rect">
              <a:avLst/>
            </a:prstGeom>
            <a:solidFill>
              <a:srgbClr val="CC00CC"/>
            </a:solidFill>
            <a:ln>
              <a:noFill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5"/>
            <p:cNvSpPr txBox="1"/>
            <p:nvPr/>
          </p:nvSpPr>
          <p:spPr>
            <a:xfrm>
              <a:off x="2145693" y="1783476"/>
              <a:ext cx="7713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STEP</a:t>
              </a:r>
              <a:endParaRPr/>
            </a:p>
          </p:txBody>
        </p:sp>
        <p:sp>
          <p:nvSpPr>
            <p:cNvPr id="635" name="Google Shape;635;p5"/>
            <p:cNvSpPr txBox="1"/>
            <p:nvPr/>
          </p:nvSpPr>
          <p:spPr>
            <a:xfrm>
              <a:off x="2292080" y="2128313"/>
              <a:ext cx="51167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04</a:t>
              </a:r>
              <a:endParaRPr/>
            </a:p>
          </p:txBody>
        </p:sp>
      </p:grpSp>
      <p:grpSp>
        <p:nvGrpSpPr>
          <p:cNvPr id="636" name="Google Shape;636;p5"/>
          <p:cNvGrpSpPr/>
          <p:nvPr/>
        </p:nvGrpSpPr>
        <p:grpSpPr>
          <a:xfrm>
            <a:off x="9106650" y="3270095"/>
            <a:ext cx="1354482" cy="874565"/>
            <a:chOff x="1870359" y="1715413"/>
            <a:chExt cx="1354482" cy="874565"/>
          </a:xfrm>
        </p:grpSpPr>
        <p:sp>
          <p:nvSpPr>
            <p:cNvPr id="637" name="Google Shape;637;p5"/>
            <p:cNvSpPr/>
            <p:nvPr/>
          </p:nvSpPr>
          <p:spPr>
            <a:xfrm>
              <a:off x="1870359" y="1715413"/>
              <a:ext cx="1354482" cy="864870"/>
            </a:xfrm>
            <a:prstGeom prst="rect">
              <a:avLst/>
            </a:prstGeom>
            <a:solidFill>
              <a:srgbClr val="0033CC"/>
            </a:solidFill>
            <a:ln>
              <a:noFill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5"/>
            <p:cNvSpPr txBox="1"/>
            <p:nvPr/>
          </p:nvSpPr>
          <p:spPr>
            <a:xfrm>
              <a:off x="2145693" y="1783476"/>
              <a:ext cx="7713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STEP</a:t>
              </a:r>
              <a:endParaRPr/>
            </a:p>
          </p:txBody>
        </p:sp>
        <p:sp>
          <p:nvSpPr>
            <p:cNvPr id="639" name="Google Shape;639;p5"/>
            <p:cNvSpPr txBox="1"/>
            <p:nvPr/>
          </p:nvSpPr>
          <p:spPr>
            <a:xfrm>
              <a:off x="2292080" y="2128313"/>
              <a:ext cx="5052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05</a:t>
              </a:r>
              <a:endParaRPr/>
            </a:p>
          </p:txBody>
        </p:sp>
      </p:grpSp>
      <p:grpSp>
        <p:nvGrpSpPr>
          <p:cNvPr id="640" name="Google Shape;640;p5"/>
          <p:cNvGrpSpPr/>
          <p:nvPr/>
        </p:nvGrpSpPr>
        <p:grpSpPr>
          <a:xfrm>
            <a:off x="9101467" y="4794215"/>
            <a:ext cx="1354482" cy="874565"/>
            <a:chOff x="1870359" y="1715413"/>
            <a:chExt cx="1354482" cy="874565"/>
          </a:xfrm>
        </p:grpSpPr>
        <p:sp>
          <p:nvSpPr>
            <p:cNvPr id="641" name="Google Shape;641;p5"/>
            <p:cNvSpPr/>
            <p:nvPr/>
          </p:nvSpPr>
          <p:spPr>
            <a:xfrm>
              <a:off x="1870359" y="1715413"/>
              <a:ext cx="1354482" cy="864870"/>
            </a:xfrm>
            <a:prstGeom prst="rect">
              <a:avLst/>
            </a:prstGeom>
            <a:solidFill>
              <a:srgbClr val="009999"/>
            </a:solidFill>
            <a:ln>
              <a:noFill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5"/>
            <p:cNvSpPr txBox="1"/>
            <p:nvPr/>
          </p:nvSpPr>
          <p:spPr>
            <a:xfrm>
              <a:off x="2145693" y="1783476"/>
              <a:ext cx="7713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STEP</a:t>
              </a:r>
              <a:endParaRPr/>
            </a:p>
          </p:txBody>
        </p:sp>
        <p:sp>
          <p:nvSpPr>
            <p:cNvPr id="643" name="Google Shape;643;p5"/>
            <p:cNvSpPr txBox="1"/>
            <p:nvPr/>
          </p:nvSpPr>
          <p:spPr>
            <a:xfrm>
              <a:off x="2292080" y="2128313"/>
              <a:ext cx="51167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06</a:t>
              </a:r>
              <a:endParaRPr/>
            </a:p>
          </p:txBody>
        </p:sp>
      </p:grpSp>
      <p:grpSp>
        <p:nvGrpSpPr>
          <p:cNvPr id="644" name="Google Shape;644;p5"/>
          <p:cNvGrpSpPr/>
          <p:nvPr/>
        </p:nvGrpSpPr>
        <p:grpSpPr>
          <a:xfrm>
            <a:off x="1870359" y="667656"/>
            <a:ext cx="4225641" cy="5602517"/>
            <a:chOff x="1870359" y="667656"/>
            <a:chExt cx="4225641" cy="5602517"/>
          </a:xfrm>
        </p:grpSpPr>
        <p:sp>
          <p:nvSpPr>
            <p:cNvPr id="645" name="Google Shape;645;p5"/>
            <p:cNvSpPr/>
            <p:nvPr/>
          </p:nvSpPr>
          <p:spPr>
            <a:xfrm rot="-5400000">
              <a:off x="1181922" y="1356095"/>
              <a:ext cx="5602515" cy="4225640"/>
            </a:xfrm>
            <a:prstGeom prst="round2SameRect">
              <a:avLst>
                <a:gd fmla="val 7226" name="adj1"/>
                <a:gd fmla="val 0" name="adj2"/>
              </a:avLst>
            </a:prstGeom>
            <a:solidFill>
              <a:srgbClr val="F1F1F1"/>
            </a:solidFill>
            <a:ln>
              <a:noFill/>
            </a:ln>
            <a:effectLst>
              <a:outerShdw blurRad="101600" rotWithShape="0" algn="r" dir="10800000" dist="63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46" name="Google Shape;646;p5"/>
            <p:cNvCxnSpPr/>
            <p:nvPr/>
          </p:nvCxnSpPr>
          <p:spPr>
            <a:xfrm>
              <a:off x="5513294" y="667656"/>
              <a:ext cx="0" cy="5602516"/>
            </a:xfrm>
            <a:prstGeom prst="straightConnector1">
              <a:avLst/>
            </a:prstGeom>
            <a:noFill/>
            <a:ln cap="flat" cmpd="sng" w="9525">
              <a:solidFill>
                <a:srgbClr val="EF392E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7" name="Google Shape;647;p5"/>
            <p:cNvCxnSpPr/>
            <p:nvPr/>
          </p:nvCxnSpPr>
          <p:spPr>
            <a:xfrm rot="10800000">
              <a:off x="1870359" y="1663409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8" name="Google Shape;648;p5"/>
            <p:cNvCxnSpPr/>
            <p:nvPr/>
          </p:nvCxnSpPr>
          <p:spPr>
            <a:xfrm rot="10800000">
              <a:off x="1870359" y="2086000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49" name="Google Shape;649;p5"/>
            <p:cNvCxnSpPr/>
            <p:nvPr/>
          </p:nvCxnSpPr>
          <p:spPr>
            <a:xfrm rot="10800000">
              <a:off x="1870359" y="2508591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0" name="Google Shape;650;p5"/>
            <p:cNvCxnSpPr/>
            <p:nvPr/>
          </p:nvCxnSpPr>
          <p:spPr>
            <a:xfrm rot="10800000">
              <a:off x="1870359" y="2931182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1" name="Google Shape;651;p5"/>
            <p:cNvCxnSpPr/>
            <p:nvPr/>
          </p:nvCxnSpPr>
          <p:spPr>
            <a:xfrm rot="10800000">
              <a:off x="1870359" y="3353773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2" name="Google Shape;652;p5"/>
            <p:cNvCxnSpPr/>
            <p:nvPr/>
          </p:nvCxnSpPr>
          <p:spPr>
            <a:xfrm rot="10800000">
              <a:off x="1870359" y="3776364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3" name="Google Shape;653;p5"/>
            <p:cNvCxnSpPr/>
            <p:nvPr/>
          </p:nvCxnSpPr>
          <p:spPr>
            <a:xfrm rot="10800000">
              <a:off x="1870359" y="4198955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4" name="Google Shape;654;p5"/>
            <p:cNvCxnSpPr/>
            <p:nvPr/>
          </p:nvCxnSpPr>
          <p:spPr>
            <a:xfrm rot="10800000">
              <a:off x="1870359" y="4621546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5" name="Google Shape;655;p5"/>
            <p:cNvCxnSpPr/>
            <p:nvPr/>
          </p:nvCxnSpPr>
          <p:spPr>
            <a:xfrm rot="10800000">
              <a:off x="1870359" y="5044137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6" name="Google Shape;656;p5"/>
            <p:cNvCxnSpPr/>
            <p:nvPr/>
          </p:nvCxnSpPr>
          <p:spPr>
            <a:xfrm rot="10800000">
              <a:off x="1870359" y="5466728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57" name="Google Shape;657;p5"/>
            <p:cNvCxnSpPr/>
            <p:nvPr/>
          </p:nvCxnSpPr>
          <p:spPr>
            <a:xfrm rot="10800000">
              <a:off x="1870359" y="5889319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58" name="Google Shape;658;p5"/>
          <p:cNvGrpSpPr/>
          <p:nvPr/>
        </p:nvGrpSpPr>
        <p:grpSpPr>
          <a:xfrm>
            <a:off x="6220689" y="659941"/>
            <a:ext cx="4244387" cy="5610232"/>
            <a:chOff x="6220689" y="659941"/>
            <a:chExt cx="4244387" cy="5610232"/>
          </a:xfrm>
        </p:grpSpPr>
        <p:sp>
          <p:nvSpPr>
            <p:cNvPr id="659" name="Google Shape;659;p5"/>
            <p:cNvSpPr/>
            <p:nvPr/>
          </p:nvSpPr>
          <p:spPr>
            <a:xfrm flipH="1" rot="5400000">
              <a:off x="5532251" y="1356095"/>
              <a:ext cx="5602516" cy="4225640"/>
            </a:xfrm>
            <a:prstGeom prst="round2SameRect">
              <a:avLst>
                <a:gd fmla="val 7226" name="adj1"/>
                <a:gd fmla="val 0" name="adj2"/>
              </a:avLst>
            </a:prstGeom>
            <a:solidFill>
              <a:srgbClr val="F1F1F1"/>
            </a:solidFill>
            <a:ln>
              <a:noFill/>
            </a:ln>
            <a:effectLst>
              <a:outerShdw blurRad="114300" rotWithShape="0" algn="l" dist="63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0" name="Google Shape;660;p5"/>
            <p:cNvCxnSpPr/>
            <p:nvPr/>
          </p:nvCxnSpPr>
          <p:spPr>
            <a:xfrm>
              <a:off x="6849035" y="659941"/>
              <a:ext cx="0" cy="5602516"/>
            </a:xfrm>
            <a:prstGeom prst="straightConnector1">
              <a:avLst/>
            </a:prstGeom>
            <a:noFill/>
            <a:ln cap="flat" cmpd="sng" w="9525">
              <a:solidFill>
                <a:srgbClr val="EF392E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1" name="Google Shape;661;p5"/>
            <p:cNvCxnSpPr/>
            <p:nvPr/>
          </p:nvCxnSpPr>
          <p:spPr>
            <a:xfrm rot="10800000">
              <a:off x="6822141" y="1631146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2" name="Google Shape;662;p5"/>
            <p:cNvCxnSpPr/>
            <p:nvPr/>
          </p:nvCxnSpPr>
          <p:spPr>
            <a:xfrm rot="10800000">
              <a:off x="6822141" y="2054193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3" name="Google Shape;663;p5"/>
            <p:cNvCxnSpPr/>
            <p:nvPr/>
          </p:nvCxnSpPr>
          <p:spPr>
            <a:xfrm rot="10800000">
              <a:off x="6822141" y="2477240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4" name="Google Shape;664;p5"/>
            <p:cNvCxnSpPr/>
            <p:nvPr/>
          </p:nvCxnSpPr>
          <p:spPr>
            <a:xfrm rot="10800000">
              <a:off x="6822141" y="2900287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5" name="Google Shape;665;p5"/>
            <p:cNvCxnSpPr/>
            <p:nvPr/>
          </p:nvCxnSpPr>
          <p:spPr>
            <a:xfrm rot="10800000">
              <a:off x="6822141" y="3323334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6" name="Google Shape;666;p5"/>
            <p:cNvCxnSpPr/>
            <p:nvPr/>
          </p:nvCxnSpPr>
          <p:spPr>
            <a:xfrm rot="10800000">
              <a:off x="6822141" y="3746381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7" name="Google Shape;667;p5"/>
            <p:cNvCxnSpPr/>
            <p:nvPr/>
          </p:nvCxnSpPr>
          <p:spPr>
            <a:xfrm rot="10800000">
              <a:off x="6822141" y="4169428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8" name="Google Shape;668;p5"/>
            <p:cNvCxnSpPr/>
            <p:nvPr/>
          </p:nvCxnSpPr>
          <p:spPr>
            <a:xfrm rot="10800000">
              <a:off x="6822141" y="4592475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69" name="Google Shape;669;p5"/>
            <p:cNvCxnSpPr/>
            <p:nvPr/>
          </p:nvCxnSpPr>
          <p:spPr>
            <a:xfrm rot="10800000">
              <a:off x="6822141" y="5015522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0" name="Google Shape;670;p5"/>
            <p:cNvCxnSpPr/>
            <p:nvPr/>
          </p:nvCxnSpPr>
          <p:spPr>
            <a:xfrm rot="10800000">
              <a:off x="6822141" y="5438569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71" name="Google Shape;671;p5"/>
            <p:cNvCxnSpPr/>
            <p:nvPr/>
          </p:nvCxnSpPr>
          <p:spPr>
            <a:xfrm rot="10800000">
              <a:off x="6822141" y="5861616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72" name="Google Shape;672;p5"/>
          <p:cNvGrpSpPr/>
          <p:nvPr/>
        </p:nvGrpSpPr>
        <p:grpSpPr>
          <a:xfrm>
            <a:off x="5844935" y="1085308"/>
            <a:ext cx="625959" cy="4861330"/>
            <a:chOff x="5844935" y="1085308"/>
            <a:chExt cx="625959" cy="4861330"/>
          </a:xfrm>
        </p:grpSpPr>
        <p:grpSp>
          <p:nvGrpSpPr>
            <p:cNvPr id="673" name="Google Shape;673;p5"/>
            <p:cNvGrpSpPr/>
            <p:nvPr/>
          </p:nvGrpSpPr>
          <p:grpSpPr>
            <a:xfrm>
              <a:off x="5844935" y="1085308"/>
              <a:ext cx="625959" cy="182880"/>
              <a:chOff x="5777700" y="1004626"/>
              <a:chExt cx="625959" cy="182880"/>
            </a:xfrm>
          </p:grpSpPr>
          <p:sp>
            <p:nvSpPr>
              <p:cNvPr id="674" name="Google Shape;674;p5"/>
              <p:cNvSpPr/>
              <p:nvPr/>
            </p:nvSpPr>
            <p:spPr>
              <a:xfrm>
                <a:off x="6220779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5"/>
              <p:cNvSpPr/>
              <p:nvPr/>
            </p:nvSpPr>
            <p:spPr>
              <a:xfrm>
                <a:off x="5777700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5"/>
              <p:cNvSpPr/>
              <p:nvPr/>
            </p:nvSpPr>
            <p:spPr>
              <a:xfrm>
                <a:off x="5832524" y="104406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5"/>
              <p:cNvSpPr/>
              <p:nvPr/>
            </p:nvSpPr>
            <p:spPr>
              <a:xfrm>
                <a:off x="5840860" y="111488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8" name="Google Shape;678;p5"/>
            <p:cNvGrpSpPr/>
            <p:nvPr/>
          </p:nvGrpSpPr>
          <p:grpSpPr>
            <a:xfrm>
              <a:off x="5844935" y="1553153"/>
              <a:ext cx="625959" cy="182880"/>
              <a:chOff x="5777700" y="1004626"/>
              <a:chExt cx="625959" cy="182880"/>
            </a:xfrm>
          </p:grpSpPr>
          <p:sp>
            <p:nvSpPr>
              <p:cNvPr id="679" name="Google Shape;679;p5"/>
              <p:cNvSpPr/>
              <p:nvPr/>
            </p:nvSpPr>
            <p:spPr>
              <a:xfrm>
                <a:off x="6220779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5"/>
              <p:cNvSpPr/>
              <p:nvPr/>
            </p:nvSpPr>
            <p:spPr>
              <a:xfrm>
                <a:off x="5777700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5"/>
              <p:cNvSpPr/>
              <p:nvPr/>
            </p:nvSpPr>
            <p:spPr>
              <a:xfrm>
                <a:off x="5832524" y="104406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5"/>
              <p:cNvSpPr/>
              <p:nvPr/>
            </p:nvSpPr>
            <p:spPr>
              <a:xfrm>
                <a:off x="5840860" y="111488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3" name="Google Shape;683;p5"/>
            <p:cNvGrpSpPr/>
            <p:nvPr/>
          </p:nvGrpSpPr>
          <p:grpSpPr>
            <a:xfrm>
              <a:off x="5844935" y="2020998"/>
              <a:ext cx="625959" cy="182880"/>
              <a:chOff x="5777700" y="1004626"/>
              <a:chExt cx="625959" cy="182880"/>
            </a:xfrm>
          </p:grpSpPr>
          <p:sp>
            <p:nvSpPr>
              <p:cNvPr id="684" name="Google Shape;684;p5"/>
              <p:cNvSpPr/>
              <p:nvPr/>
            </p:nvSpPr>
            <p:spPr>
              <a:xfrm>
                <a:off x="6220779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5"/>
              <p:cNvSpPr/>
              <p:nvPr/>
            </p:nvSpPr>
            <p:spPr>
              <a:xfrm>
                <a:off x="5777700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5"/>
              <p:cNvSpPr/>
              <p:nvPr/>
            </p:nvSpPr>
            <p:spPr>
              <a:xfrm>
                <a:off x="5832524" y="104406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5"/>
              <p:cNvSpPr/>
              <p:nvPr/>
            </p:nvSpPr>
            <p:spPr>
              <a:xfrm>
                <a:off x="5840860" y="111488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8" name="Google Shape;688;p5"/>
            <p:cNvGrpSpPr/>
            <p:nvPr/>
          </p:nvGrpSpPr>
          <p:grpSpPr>
            <a:xfrm>
              <a:off x="5844935" y="2488843"/>
              <a:ext cx="625959" cy="182880"/>
              <a:chOff x="5777700" y="1004626"/>
              <a:chExt cx="625959" cy="182880"/>
            </a:xfrm>
          </p:grpSpPr>
          <p:sp>
            <p:nvSpPr>
              <p:cNvPr id="689" name="Google Shape;689;p5"/>
              <p:cNvSpPr/>
              <p:nvPr/>
            </p:nvSpPr>
            <p:spPr>
              <a:xfrm>
                <a:off x="6220779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5"/>
              <p:cNvSpPr/>
              <p:nvPr/>
            </p:nvSpPr>
            <p:spPr>
              <a:xfrm>
                <a:off x="5777700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5"/>
              <p:cNvSpPr/>
              <p:nvPr/>
            </p:nvSpPr>
            <p:spPr>
              <a:xfrm>
                <a:off x="5832524" y="104406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5"/>
              <p:cNvSpPr/>
              <p:nvPr/>
            </p:nvSpPr>
            <p:spPr>
              <a:xfrm>
                <a:off x="5840860" y="111488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3" name="Google Shape;693;p5"/>
            <p:cNvGrpSpPr/>
            <p:nvPr/>
          </p:nvGrpSpPr>
          <p:grpSpPr>
            <a:xfrm>
              <a:off x="5844935" y="2956688"/>
              <a:ext cx="625959" cy="182880"/>
              <a:chOff x="5777700" y="1004626"/>
              <a:chExt cx="625959" cy="182880"/>
            </a:xfrm>
          </p:grpSpPr>
          <p:sp>
            <p:nvSpPr>
              <p:cNvPr id="694" name="Google Shape;694;p5"/>
              <p:cNvSpPr/>
              <p:nvPr/>
            </p:nvSpPr>
            <p:spPr>
              <a:xfrm>
                <a:off x="6220779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5"/>
              <p:cNvSpPr/>
              <p:nvPr/>
            </p:nvSpPr>
            <p:spPr>
              <a:xfrm>
                <a:off x="5777700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5"/>
              <p:cNvSpPr/>
              <p:nvPr/>
            </p:nvSpPr>
            <p:spPr>
              <a:xfrm>
                <a:off x="5832524" y="104406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5"/>
              <p:cNvSpPr/>
              <p:nvPr/>
            </p:nvSpPr>
            <p:spPr>
              <a:xfrm>
                <a:off x="5840860" y="111488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8" name="Google Shape;698;p5"/>
            <p:cNvGrpSpPr/>
            <p:nvPr/>
          </p:nvGrpSpPr>
          <p:grpSpPr>
            <a:xfrm>
              <a:off x="5844935" y="3424533"/>
              <a:ext cx="625959" cy="182880"/>
              <a:chOff x="5777700" y="1004626"/>
              <a:chExt cx="625959" cy="182880"/>
            </a:xfrm>
          </p:grpSpPr>
          <p:sp>
            <p:nvSpPr>
              <p:cNvPr id="699" name="Google Shape;699;p5"/>
              <p:cNvSpPr/>
              <p:nvPr/>
            </p:nvSpPr>
            <p:spPr>
              <a:xfrm>
                <a:off x="6220779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5"/>
              <p:cNvSpPr/>
              <p:nvPr/>
            </p:nvSpPr>
            <p:spPr>
              <a:xfrm>
                <a:off x="5777700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5"/>
              <p:cNvSpPr/>
              <p:nvPr/>
            </p:nvSpPr>
            <p:spPr>
              <a:xfrm>
                <a:off x="5832524" y="104406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5"/>
              <p:cNvSpPr/>
              <p:nvPr/>
            </p:nvSpPr>
            <p:spPr>
              <a:xfrm>
                <a:off x="5840860" y="111488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3" name="Google Shape;703;p5"/>
            <p:cNvGrpSpPr/>
            <p:nvPr/>
          </p:nvGrpSpPr>
          <p:grpSpPr>
            <a:xfrm>
              <a:off x="5844935" y="3892378"/>
              <a:ext cx="625959" cy="182880"/>
              <a:chOff x="5777700" y="1004626"/>
              <a:chExt cx="625959" cy="182880"/>
            </a:xfrm>
          </p:grpSpPr>
          <p:sp>
            <p:nvSpPr>
              <p:cNvPr id="704" name="Google Shape;704;p5"/>
              <p:cNvSpPr/>
              <p:nvPr/>
            </p:nvSpPr>
            <p:spPr>
              <a:xfrm>
                <a:off x="6220779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5"/>
              <p:cNvSpPr/>
              <p:nvPr/>
            </p:nvSpPr>
            <p:spPr>
              <a:xfrm>
                <a:off x="5777700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5"/>
              <p:cNvSpPr/>
              <p:nvPr/>
            </p:nvSpPr>
            <p:spPr>
              <a:xfrm>
                <a:off x="5832524" y="104406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5"/>
              <p:cNvSpPr/>
              <p:nvPr/>
            </p:nvSpPr>
            <p:spPr>
              <a:xfrm>
                <a:off x="5840860" y="111488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8" name="Google Shape;708;p5"/>
            <p:cNvGrpSpPr/>
            <p:nvPr/>
          </p:nvGrpSpPr>
          <p:grpSpPr>
            <a:xfrm>
              <a:off x="5844935" y="4360223"/>
              <a:ext cx="625959" cy="182880"/>
              <a:chOff x="5777700" y="1004626"/>
              <a:chExt cx="625959" cy="182880"/>
            </a:xfrm>
          </p:grpSpPr>
          <p:sp>
            <p:nvSpPr>
              <p:cNvPr id="709" name="Google Shape;709;p5"/>
              <p:cNvSpPr/>
              <p:nvPr/>
            </p:nvSpPr>
            <p:spPr>
              <a:xfrm>
                <a:off x="6220779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5"/>
              <p:cNvSpPr/>
              <p:nvPr/>
            </p:nvSpPr>
            <p:spPr>
              <a:xfrm>
                <a:off x="5777700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5"/>
              <p:cNvSpPr/>
              <p:nvPr/>
            </p:nvSpPr>
            <p:spPr>
              <a:xfrm>
                <a:off x="5832524" y="104406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5"/>
              <p:cNvSpPr/>
              <p:nvPr/>
            </p:nvSpPr>
            <p:spPr>
              <a:xfrm>
                <a:off x="5840860" y="111488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3" name="Google Shape;713;p5"/>
            <p:cNvGrpSpPr/>
            <p:nvPr/>
          </p:nvGrpSpPr>
          <p:grpSpPr>
            <a:xfrm>
              <a:off x="5844935" y="4828068"/>
              <a:ext cx="625959" cy="182880"/>
              <a:chOff x="5777700" y="1004626"/>
              <a:chExt cx="625959" cy="182880"/>
            </a:xfrm>
          </p:grpSpPr>
          <p:sp>
            <p:nvSpPr>
              <p:cNvPr id="714" name="Google Shape;714;p5"/>
              <p:cNvSpPr/>
              <p:nvPr/>
            </p:nvSpPr>
            <p:spPr>
              <a:xfrm>
                <a:off x="6220779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5"/>
              <p:cNvSpPr/>
              <p:nvPr/>
            </p:nvSpPr>
            <p:spPr>
              <a:xfrm>
                <a:off x="5777700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5"/>
              <p:cNvSpPr/>
              <p:nvPr/>
            </p:nvSpPr>
            <p:spPr>
              <a:xfrm>
                <a:off x="5832524" y="104406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5"/>
              <p:cNvSpPr/>
              <p:nvPr/>
            </p:nvSpPr>
            <p:spPr>
              <a:xfrm>
                <a:off x="5840860" y="111488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8" name="Google Shape;718;p5"/>
            <p:cNvGrpSpPr/>
            <p:nvPr/>
          </p:nvGrpSpPr>
          <p:grpSpPr>
            <a:xfrm>
              <a:off x="5844935" y="5295913"/>
              <a:ext cx="625959" cy="182880"/>
              <a:chOff x="5777700" y="1004626"/>
              <a:chExt cx="625959" cy="182880"/>
            </a:xfrm>
          </p:grpSpPr>
          <p:sp>
            <p:nvSpPr>
              <p:cNvPr id="719" name="Google Shape;719;p5"/>
              <p:cNvSpPr/>
              <p:nvPr/>
            </p:nvSpPr>
            <p:spPr>
              <a:xfrm>
                <a:off x="6220779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5"/>
              <p:cNvSpPr/>
              <p:nvPr/>
            </p:nvSpPr>
            <p:spPr>
              <a:xfrm>
                <a:off x="5777700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5"/>
              <p:cNvSpPr/>
              <p:nvPr/>
            </p:nvSpPr>
            <p:spPr>
              <a:xfrm>
                <a:off x="5832524" y="104406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5"/>
              <p:cNvSpPr/>
              <p:nvPr/>
            </p:nvSpPr>
            <p:spPr>
              <a:xfrm>
                <a:off x="5840860" y="111488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3" name="Google Shape;723;p5"/>
            <p:cNvGrpSpPr/>
            <p:nvPr/>
          </p:nvGrpSpPr>
          <p:grpSpPr>
            <a:xfrm>
              <a:off x="5844935" y="5763758"/>
              <a:ext cx="625959" cy="182880"/>
              <a:chOff x="5777700" y="1004626"/>
              <a:chExt cx="625959" cy="182880"/>
            </a:xfrm>
          </p:grpSpPr>
          <p:sp>
            <p:nvSpPr>
              <p:cNvPr id="724" name="Google Shape;724;p5"/>
              <p:cNvSpPr/>
              <p:nvPr/>
            </p:nvSpPr>
            <p:spPr>
              <a:xfrm>
                <a:off x="6220779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5"/>
              <p:cNvSpPr/>
              <p:nvPr/>
            </p:nvSpPr>
            <p:spPr>
              <a:xfrm>
                <a:off x="5777700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5"/>
              <p:cNvSpPr/>
              <p:nvPr/>
            </p:nvSpPr>
            <p:spPr>
              <a:xfrm>
                <a:off x="5832524" y="104406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5"/>
              <p:cNvSpPr/>
              <p:nvPr/>
            </p:nvSpPr>
            <p:spPr>
              <a:xfrm>
                <a:off x="5840860" y="111488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28" name="Google Shape;728;p5"/>
          <p:cNvSpPr txBox="1"/>
          <p:nvPr/>
        </p:nvSpPr>
        <p:spPr>
          <a:xfrm>
            <a:off x="1871958" y="1700593"/>
            <a:ext cx="3950306" cy="88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740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 can replace your text here. Type your detailed description</a:t>
            </a:r>
            <a:endParaRPr/>
          </a:p>
        </p:txBody>
      </p:sp>
      <p:sp>
        <p:nvSpPr>
          <p:cNvPr id="729" name="Google Shape;729;p5"/>
          <p:cNvSpPr txBox="1"/>
          <p:nvPr/>
        </p:nvSpPr>
        <p:spPr>
          <a:xfrm>
            <a:off x="1863936" y="2959946"/>
            <a:ext cx="3950306" cy="88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392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 can replace your text here. Type your detailed description</a:t>
            </a:r>
            <a:endParaRPr/>
          </a:p>
        </p:txBody>
      </p:sp>
      <p:sp>
        <p:nvSpPr>
          <p:cNvPr id="730" name="Google Shape;730;p5"/>
          <p:cNvSpPr txBox="1"/>
          <p:nvPr/>
        </p:nvSpPr>
        <p:spPr>
          <a:xfrm>
            <a:off x="1823911" y="4619761"/>
            <a:ext cx="3950306" cy="88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 can replace your text here. Type your detailed description</a:t>
            </a:r>
            <a:endParaRPr/>
          </a:p>
        </p:txBody>
      </p:sp>
      <p:sp>
        <p:nvSpPr>
          <p:cNvPr id="731" name="Google Shape;731;p5"/>
          <p:cNvSpPr txBox="1"/>
          <p:nvPr/>
        </p:nvSpPr>
        <p:spPr>
          <a:xfrm>
            <a:off x="6833727" y="1691570"/>
            <a:ext cx="3950306" cy="88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CC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 can replace your text here. Type your detailed description</a:t>
            </a:r>
            <a:endParaRPr/>
          </a:p>
        </p:txBody>
      </p:sp>
      <p:sp>
        <p:nvSpPr>
          <p:cNvPr id="732" name="Google Shape;732;p5"/>
          <p:cNvSpPr txBox="1"/>
          <p:nvPr/>
        </p:nvSpPr>
        <p:spPr>
          <a:xfrm>
            <a:off x="6872339" y="2949771"/>
            <a:ext cx="3950306" cy="88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3CC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 can replace your text here. Type your detailed description</a:t>
            </a:r>
            <a:endParaRPr/>
          </a:p>
        </p:txBody>
      </p:sp>
      <p:sp>
        <p:nvSpPr>
          <p:cNvPr id="733" name="Google Shape;733;p5"/>
          <p:cNvSpPr txBox="1"/>
          <p:nvPr/>
        </p:nvSpPr>
        <p:spPr>
          <a:xfrm>
            <a:off x="6894002" y="4661497"/>
            <a:ext cx="3950306" cy="88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EE0D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 can replace your text here. Type your detailed description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"/>
          <p:cNvSpPr/>
          <p:nvPr/>
        </p:nvSpPr>
        <p:spPr>
          <a:xfrm>
            <a:off x="1295400" y="228600"/>
            <a:ext cx="9601200" cy="6400800"/>
          </a:xfrm>
          <a:prstGeom prst="roundRect">
            <a:avLst>
              <a:gd fmla="val 1299" name="adj"/>
            </a:avLst>
          </a:prstGeom>
          <a:solidFill>
            <a:srgbClr val="855A3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6"/>
          <p:cNvSpPr/>
          <p:nvPr/>
        </p:nvSpPr>
        <p:spPr>
          <a:xfrm rot="-5400000">
            <a:off x="957938" y="1356095"/>
            <a:ext cx="5602515" cy="4225640"/>
          </a:xfrm>
          <a:prstGeom prst="round2SameRect">
            <a:avLst>
              <a:gd fmla="val 8943" name="adj1"/>
              <a:gd fmla="val 0" name="adj2"/>
            </a:avLst>
          </a:prstGeom>
          <a:solidFill>
            <a:srgbClr val="BFBFBF">
              <a:alpha val="83921"/>
            </a:srgbClr>
          </a:solidFill>
          <a:ln>
            <a:noFill/>
          </a:ln>
          <a:effectLst>
            <a:outerShdw blurRad="101600" rotWithShape="0" algn="r" dir="10800000" dist="635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6"/>
          <p:cNvSpPr/>
          <p:nvPr/>
        </p:nvSpPr>
        <p:spPr>
          <a:xfrm flipH="1" rot="5400000">
            <a:off x="5757388" y="1356094"/>
            <a:ext cx="5602515" cy="4225640"/>
          </a:xfrm>
          <a:prstGeom prst="round2SameRect">
            <a:avLst>
              <a:gd fmla="val 8943" name="adj1"/>
              <a:gd fmla="val 0" name="adj2"/>
            </a:avLst>
          </a:prstGeom>
          <a:solidFill>
            <a:srgbClr val="BFBFBF">
              <a:alpha val="83921"/>
            </a:srgbClr>
          </a:solidFill>
          <a:ln>
            <a:noFill/>
          </a:ln>
          <a:effectLst>
            <a:outerShdw blurRad="101600" rotWithShape="0" algn="r" dir="10800000" dist="635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1" name="Google Shape;741;p6"/>
          <p:cNvGrpSpPr/>
          <p:nvPr/>
        </p:nvGrpSpPr>
        <p:grpSpPr>
          <a:xfrm>
            <a:off x="715332" y="1715413"/>
            <a:ext cx="1354482" cy="874565"/>
            <a:chOff x="1870359" y="1715413"/>
            <a:chExt cx="1354482" cy="874565"/>
          </a:xfrm>
        </p:grpSpPr>
        <p:sp>
          <p:nvSpPr>
            <p:cNvPr id="742" name="Google Shape;742;p6"/>
            <p:cNvSpPr/>
            <p:nvPr/>
          </p:nvSpPr>
          <p:spPr>
            <a:xfrm>
              <a:off x="1870359" y="1715413"/>
              <a:ext cx="1354482" cy="864870"/>
            </a:xfrm>
            <a:prstGeom prst="rect">
              <a:avLst/>
            </a:prstGeom>
            <a:solidFill>
              <a:srgbClr val="F37401"/>
            </a:solidFill>
            <a:ln>
              <a:noFill/>
            </a:ln>
            <a:effectLst>
              <a:outerShdw blurRad="508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6"/>
            <p:cNvSpPr txBox="1"/>
            <p:nvPr/>
          </p:nvSpPr>
          <p:spPr>
            <a:xfrm>
              <a:off x="2145693" y="1783476"/>
              <a:ext cx="7713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STEP</a:t>
              </a:r>
              <a:endParaRPr/>
            </a:p>
          </p:txBody>
        </p:sp>
        <p:sp>
          <p:nvSpPr>
            <p:cNvPr id="744" name="Google Shape;744;p6"/>
            <p:cNvSpPr txBox="1"/>
            <p:nvPr/>
          </p:nvSpPr>
          <p:spPr>
            <a:xfrm>
              <a:off x="2292080" y="2128313"/>
              <a:ext cx="4443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Oswald"/>
                  <a:ea typeface="Oswald"/>
                  <a:cs typeface="Oswald"/>
                  <a:sym typeface="Oswald"/>
                </a:rPr>
                <a:t>01</a:t>
              </a:r>
              <a:endParaRPr/>
            </a:p>
          </p:txBody>
        </p:sp>
      </p:grpSp>
      <p:grpSp>
        <p:nvGrpSpPr>
          <p:cNvPr id="745" name="Google Shape;745;p6"/>
          <p:cNvGrpSpPr/>
          <p:nvPr/>
        </p:nvGrpSpPr>
        <p:grpSpPr>
          <a:xfrm>
            <a:off x="1870359" y="667656"/>
            <a:ext cx="4225641" cy="5602517"/>
            <a:chOff x="1870359" y="667656"/>
            <a:chExt cx="4225641" cy="5602517"/>
          </a:xfrm>
        </p:grpSpPr>
        <p:sp>
          <p:nvSpPr>
            <p:cNvPr id="746" name="Google Shape;746;p6"/>
            <p:cNvSpPr/>
            <p:nvPr/>
          </p:nvSpPr>
          <p:spPr>
            <a:xfrm rot="-5400000">
              <a:off x="1181922" y="1356095"/>
              <a:ext cx="5602515" cy="4225640"/>
            </a:xfrm>
            <a:prstGeom prst="round2SameRect">
              <a:avLst>
                <a:gd fmla="val 7226" name="adj1"/>
                <a:gd fmla="val 0" name="adj2"/>
              </a:avLst>
            </a:prstGeom>
            <a:solidFill>
              <a:srgbClr val="F1F1F1"/>
            </a:solidFill>
            <a:ln>
              <a:noFill/>
            </a:ln>
            <a:effectLst>
              <a:outerShdw blurRad="101600" rotWithShape="0" algn="r" dir="10800000" dist="63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47" name="Google Shape;747;p6"/>
            <p:cNvCxnSpPr/>
            <p:nvPr/>
          </p:nvCxnSpPr>
          <p:spPr>
            <a:xfrm>
              <a:off x="5513294" y="667656"/>
              <a:ext cx="0" cy="5602516"/>
            </a:xfrm>
            <a:prstGeom prst="straightConnector1">
              <a:avLst/>
            </a:prstGeom>
            <a:noFill/>
            <a:ln cap="flat" cmpd="sng" w="9525">
              <a:solidFill>
                <a:srgbClr val="EF392E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8" name="Google Shape;748;p6"/>
            <p:cNvCxnSpPr/>
            <p:nvPr/>
          </p:nvCxnSpPr>
          <p:spPr>
            <a:xfrm rot="10800000">
              <a:off x="1870359" y="1663409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9" name="Google Shape;749;p6"/>
            <p:cNvCxnSpPr/>
            <p:nvPr/>
          </p:nvCxnSpPr>
          <p:spPr>
            <a:xfrm rot="10800000">
              <a:off x="1870359" y="2086000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0" name="Google Shape;750;p6"/>
            <p:cNvCxnSpPr/>
            <p:nvPr/>
          </p:nvCxnSpPr>
          <p:spPr>
            <a:xfrm rot="10800000">
              <a:off x="1870359" y="2508591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1" name="Google Shape;751;p6"/>
            <p:cNvCxnSpPr/>
            <p:nvPr/>
          </p:nvCxnSpPr>
          <p:spPr>
            <a:xfrm rot="10800000">
              <a:off x="1870359" y="2931182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2" name="Google Shape;752;p6"/>
            <p:cNvCxnSpPr/>
            <p:nvPr/>
          </p:nvCxnSpPr>
          <p:spPr>
            <a:xfrm rot="10800000">
              <a:off x="1870359" y="3353773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3" name="Google Shape;753;p6"/>
            <p:cNvCxnSpPr/>
            <p:nvPr/>
          </p:nvCxnSpPr>
          <p:spPr>
            <a:xfrm rot="10800000">
              <a:off x="1870359" y="3776364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4" name="Google Shape;754;p6"/>
            <p:cNvCxnSpPr/>
            <p:nvPr/>
          </p:nvCxnSpPr>
          <p:spPr>
            <a:xfrm rot="10800000">
              <a:off x="1870359" y="4198955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5" name="Google Shape;755;p6"/>
            <p:cNvCxnSpPr/>
            <p:nvPr/>
          </p:nvCxnSpPr>
          <p:spPr>
            <a:xfrm rot="10800000">
              <a:off x="1870359" y="4621546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6" name="Google Shape;756;p6"/>
            <p:cNvCxnSpPr/>
            <p:nvPr/>
          </p:nvCxnSpPr>
          <p:spPr>
            <a:xfrm rot="10800000">
              <a:off x="1870359" y="5044137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7" name="Google Shape;757;p6"/>
            <p:cNvCxnSpPr/>
            <p:nvPr/>
          </p:nvCxnSpPr>
          <p:spPr>
            <a:xfrm rot="10800000">
              <a:off x="1870359" y="5466728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8" name="Google Shape;758;p6"/>
            <p:cNvCxnSpPr/>
            <p:nvPr/>
          </p:nvCxnSpPr>
          <p:spPr>
            <a:xfrm rot="10800000">
              <a:off x="1870359" y="5889319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59" name="Google Shape;759;p6"/>
          <p:cNvGrpSpPr/>
          <p:nvPr/>
        </p:nvGrpSpPr>
        <p:grpSpPr>
          <a:xfrm>
            <a:off x="6220689" y="659941"/>
            <a:ext cx="4244387" cy="5610232"/>
            <a:chOff x="6220689" y="659941"/>
            <a:chExt cx="4244387" cy="5610232"/>
          </a:xfrm>
        </p:grpSpPr>
        <p:sp>
          <p:nvSpPr>
            <p:cNvPr id="760" name="Google Shape;760;p6"/>
            <p:cNvSpPr/>
            <p:nvPr/>
          </p:nvSpPr>
          <p:spPr>
            <a:xfrm flipH="1" rot="5400000">
              <a:off x="5532251" y="1356095"/>
              <a:ext cx="5602516" cy="4225640"/>
            </a:xfrm>
            <a:prstGeom prst="round2SameRect">
              <a:avLst>
                <a:gd fmla="val 7226" name="adj1"/>
                <a:gd fmla="val 0" name="adj2"/>
              </a:avLst>
            </a:prstGeom>
            <a:solidFill>
              <a:srgbClr val="F1F1F1"/>
            </a:solidFill>
            <a:ln>
              <a:noFill/>
            </a:ln>
            <a:effectLst>
              <a:outerShdw blurRad="114300" rotWithShape="0" algn="l" dist="63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1" name="Google Shape;761;p6"/>
            <p:cNvCxnSpPr/>
            <p:nvPr/>
          </p:nvCxnSpPr>
          <p:spPr>
            <a:xfrm>
              <a:off x="6849035" y="659941"/>
              <a:ext cx="0" cy="5602516"/>
            </a:xfrm>
            <a:prstGeom prst="straightConnector1">
              <a:avLst/>
            </a:prstGeom>
            <a:noFill/>
            <a:ln cap="flat" cmpd="sng" w="9525">
              <a:solidFill>
                <a:srgbClr val="EF392E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2" name="Google Shape;762;p6"/>
            <p:cNvCxnSpPr/>
            <p:nvPr/>
          </p:nvCxnSpPr>
          <p:spPr>
            <a:xfrm rot="10800000">
              <a:off x="6822141" y="1631146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3" name="Google Shape;763;p6"/>
            <p:cNvCxnSpPr/>
            <p:nvPr/>
          </p:nvCxnSpPr>
          <p:spPr>
            <a:xfrm rot="10800000">
              <a:off x="6822141" y="2054193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4" name="Google Shape;764;p6"/>
            <p:cNvCxnSpPr/>
            <p:nvPr/>
          </p:nvCxnSpPr>
          <p:spPr>
            <a:xfrm rot="10800000">
              <a:off x="6822141" y="2477240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5" name="Google Shape;765;p6"/>
            <p:cNvCxnSpPr/>
            <p:nvPr/>
          </p:nvCxnSpPr>
          <p:spPr>
            <a:xfrm rot="10800000">
              <a:off x="6822141" y="2900287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6" name="Google Shape;766;p6"/>
            <p:cNvCxnSpPr/>
            <p:nvPr/>
          </p:nvCxnSpPr>
          <p:spPr>
            <a:xfrm rot="10800000">
              <a:off x="6822141" y="3323334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7" name="Google Shape;767;p6"/>
            <p:cNvCxnSpPr/>
            <p:nvPr/>
          </p:nvCxnSpPr>
          <p:spPr>
            <a:xfrm rot="10800000">
              <a:off x="6822141" y="3746381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8" name="Google Shape;768;p6"/>
            <p:cNvCxnSpPr/>
            <p:nvPr/>
          </p:nvCxnSpPr>
          <p:spPr>
            <a:xfrm rot="10800000">
              <a:off x="6822141" y="4169428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9" name="Google Shape;769;p6"/>
            <p:cNvCxnSpPr/>
            <p:nvPr/>
          </p:nvCxnSpPr>
          <p:spPr>
            <a:xfrm rot="10800000">
              <a:off x="6822141" y="4592475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0" name="Google Shape;770;p6"/>
            <p:cNvCxnSpPr/>
            <p:nvPr/>
          </p:nvCxnSpPr>
          <p:spPr>
            <a:xfrm rot="10800000">
              <a:off x="6822141" y="5015522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1" name="Google Shape;771;p6"/>
            <p:cNvCxnSpPr/>
            <p:nvPr/>
          </p:nvCxnSpPr>
          <p:spPr>
            <a:xfrm rot="10800000">
              <a:off x="6822141" y="5438569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2" name="Google Shape;772;p6"/>
            <p:cNvCxnSpPr/>
            <p:nvPr/>
          </p:nvCxnSpPr>
          <p:spPr>
            <a:xfrm rot="10800000">
              <a:off x="6822141" y="5861616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73" name="Google Shape;773;p6"/>
          <p:cNvSpPr txBox="1"/>
          <p:nvPr/>
        </p:nvSpPr>
        <p:spPr>
          <a:xfrm>
            <a:off x="1871958" y="1700593"/>
            <a:ext cx="3950306" cy="88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3740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 can replace your text here. Type your detailed description</a:t>
            </a:r>
            <a:endParaRPr/>
          </a:p>
        </p:txBody>
      </p:sp>
      <p:sp>
        <p:nvSpPr>
          <p:cNvPr id="774" name="Google Shape;774;p6"/>
          <p:cNvSpPr txBox="1"/>
          <p:nvPr/>
        </p:nvSpPr>
        <p:spPr>
          <a:xfrm>
            <a:off x="1863936" y="2959946"/>
            <a:ext cx="3950306" cy="88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392E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 can replace your text here. Type your detailed description</a:t>
            </a:r>
            <a:endParaRPr/>
          </a:p>
        </p:txBody>
      </p:sp>
      <p:sp>
        <p:nvSpPr>
          <p:cNvPr id="775" name="Google Shape;775;p6"/>
          <p:cNvSpPr txBox="1"/>
          <p:nvPr/>
        </p:nvSpPr>
        <p:spPr>
          <a:xfrm>
            <a:off x="1823911" y="4619761"/>
            <a:ext cx="3950306" cy="88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699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 can replace your text here. Type your detailed description</a:t>
            </a:r>
            <a:endParaRPr/>
          </a:p>
        </p:txBody>
      </p:sp>
      <p:sp>
        <p:nvSpPr>
          <p:cNvPr id="776" name="Google Shape;776;p6"/>
          <p:cNvSpPr txBox="1"/>
          <p:nvPr/>
        </p:nvSpPr>
        <p:spPr>
          <a:xfrm>
            <a:off x="6833727" y="1691570"/>
            <a:ext cx="3950306" cy="88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CC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 can replace your text here. Type your detailed description</a:t>
            </a:r>
            <a:endParaRPr/>
          </a:p>
        </p:txBody>
      </p:sp>
      <p:sp>
        <p:nvSpPr>
          <p:cNvPr id="777" name="Google Shape;777;p6"/>
          <p:cNvSpPr txBox="1"/>
          <p:nvPr/>
        </p:nvSpPr>
        <p:spPr>
          <a:xfrm>
            <a:off x="6872339" y="2949771"/>
            <a:ext cx="3950306" cy="88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33CC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 can replace your text here. Type your detailed description</a:t>
            </a:r>
            <a:endParaRPr/>
          </a:p>
        </p:txBody>
      </p:sp>
      <p:sp>
        <p:nvSpPr>
          <p:cNvPr id="778" name="Google Shape;778;p6"/>
          <p:cNvSpPr txBox="1"/>
          <p:nvPr/>
        </p:nvSpPr>
        <p:spPr>
          <a:xfrm>
            <a:off x="6894002" y="4661497"/>
            <a:ext cx="3950306" cy="88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EE0D6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You can replace your text here. Type your detailed description</a:t>
            </a:r>
            <a:endParaRPr/>
          </a:p>
        </p:txBody>
      </p:sp>
      <p:grpSp>
        <p:nvGrpSpPr>
          <p:cNvPr id="779" name="Google Shape;779;p6"/>
          <p:cNvGrpSpPr/>
          <p:nvPr/>
        </p:nvGrpSpPr>
        <p:grpSpPr>
          <a:xfrm>
            <a:off x="1847056" y="688713"/>
            <a:ext cx="4225641" cy="5602517"/>
            <a:chOff x="1870359" y="667656"/>
            <a:chExt cx="4225641" cy="5602517"/>
          </a:xfrm>
        </p:grpSpPr>
        <p:sp>
          <p:nvSpPr>
            <p:cNvPr id="780" name="Google Shape;780;p6"/>
            <p:cNvSpPr/>
            <p:nvPr/>
          </p:nvSpPr>
          <p:spPr>
            <a:xfrm rot="-5400000">
              <a:off x="1181922" y="1356095"/>
              <a:ext cx="5602515" cy="4225640"/>
            </a:xfrm>
            <a:prstGeom prst="round2SameRect">
              <a:avLst>
                <a:gd fmla="val 7226" name="adj1"/>
                <a:gd fmla="val 0" name="adj2"/>
              </a:avLst>
            </a:prstGeom>
            <a:solidFill>
              <a:srgbClr val="F1F1F1"/>
            </a:solidFill>
            <a:ln>
              <a:noFill/>
            </a:ln>
            <a:effectLst>
              <a:outerShdw blurRad="101600" rotWithShape="0" algn="r" dir="10800000" dist="63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" name="Google Shape;781;p6"/>
            <p:cNvCxnSpPr/>
            <p:nvPr/>
          </p:nvCxnSpPr>
          <p:spPr>
            <a:xfrm>
              <a:off x="5513294" y="667656"/>
              <a:ext cx="0" cy="5602516"/>
            </a:xfrm>
            <a:prstGeom prst="straightConnector1">
              <a:avLst/>
            </a:prstGeom>
            <a:noFill/>
            <a:ln cap="flat" cmpd="sng" w="9525">
              <a:solidFill>
                <a:srgbClr val="EF392E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2" name="Google Shape;782;p6"/>
            <p:cNvCxnSpPr/>
            <p:nvPr/>
          </p:nvCxnSpPr>
          <p:spPr>
            <a:xfrm rot="10800000">
              <a:off x="1870359" y="1663409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3" name="Google Shape;783;p6"/>
            <p:cNvCxnSpPr/>
            <p:nvPr/>
          </p:nvCxnSpPr>
          <p:spPr>
            <a:xfrm rot="10800000">
              <a:off x="1870359" y="2086000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4" name="Google Shape;784;p6"/>
            <p:cNvCxnSpPr/>
            <p:nvPr/>
          </p:nvCxnSpPr>
          <p:spPr>
            <a:xfrm rot="10800000">
              <a:off x="1870359" y="2508591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5" name="Google Shape;785;p6"/>
            <p:cNvCxnSpPr/>
            <p:nvPr/>
          </p:nvCxnSpPr>
          <p:spPr>
            <a:xfrm rot="10800000">
              <a:off x="1870359" y="2931182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6" name="Google Shape;786;p6"/>
            <p:cNvCxnSpPr/>
            <p:nvPr/>
          </p:nvCxnSpPr>
          <p:spPr>
            <a:xfrm rot="10800000">
              <a:off x="1870359" y="3353773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7" name="Google Shape;787;p6"/>
            <p:cNvCxnSpPr/>
            <p:nvPr/>
          </p:nvCxnSpPr>
          <p:spPr>
            <a:xfrm rot="10800000">
              <a:off x="1870359" y="3776364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8" name="Google Shape;788;p6"/>
            <p:cNvCxnSpPr/>
            <p:nvPr/>
          </p:nvCxnSpPr>
          <p:spPr>
            <a:xfrm rot="10800000">
              <a:off x="1870359" y="4198955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9" name="Google Shape;789;p6"/>
            <p:cNvCxnSpPr/>
            <p:nvPr/>
          </p:nvCxnSpPr>
          <p:spPr>
            <a:xfrm rot="10800000">
              <a:off x="1870359" y="4621546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0" name="Google Shape;790;p6"/>
            <p:cNvCxnSpPr/>
            <p:nvPr/>
          </p:nvCxnSpPr>
          <p:spPr>
            <a:xfrm rot="10800000">
              <a:off x="1870359" y="5044137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1" name="Google Shape;791;p6"/>
            <p:cNvCxnSpPr/>
            <p:nvPr/>
          </p:nvCxnSpPr>
          <p:spPr>
            <a:xfrm rot="10800000">
              <a:off x="1870359" y="5466728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2" name="Google Shape;792;p6"/>
            <p:cNvCxnSpPr/>
            <p:nvPr/>
          </p:nvCxnSpPr>
          <p:spPr>
            <a:xfrm rot="10800000">
              <a:off x="1870359" y="5889319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793" name="Google Shape;793;p6"/>
          <p:cNvGrpSpPr/>
          <p:nvPr/>
        </p:nvGrpSpPr>
        <p:grpSpPr>
          <a:xfrm>
            <a:off x="6213528" y="667655"/>
            <a:ext cx="4244387" cy="5610232"/>
            <a:chOff x="6220689" y="659941"/>
            <a:chExt cx="4244387" cy="5610232"/>
          </a:xfrm>
        </p:grpSpPr>
        <p:sp>
          <p:nvSpPr>
            <p:cNvPr id="794" name="Google Shape;794;p6"/>
            <p:cNvSpPr/>
            <p:nvPr/>
          </p:nvSpPr>
          <p:spPr>
            <a:xfrm flipH="1" rot="5400000">
              <a:off x="5532251" y="1356095"/>
              <a:ext cx="5602516" cy="4225640"/>
            </a:xfrm>
            <a:prstGeom prst="round2SameRect">
              <a:avLst>
                <a:gd fmla="val 7226" name="adj1"/>
                <a:gd fmla="val 0" name="adj2"/>
              </a:avLst>
            </a:prstGeom>
            <a:solidFill>
              <a:srgbClr val="F1F1F1"/>
            </a:solidFill>
            <a:ln>
              <a:noFill/>
            </a:ln>
            <a:effectLst>
              <a:outerShdw blurRad="114300" rotWithShape="0" algn="l" dist="635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95" name="Google Shape;795;p6"/>
            <p:cNvCxnSpPr/>
            <p:nvPr/>
          </p:nvCxnSpPr>
          <p:spPr>
            <a:xfrm>
              <a:off x="6849035" y="659941"/>
              <a:ext cx="0" cy="5602516"/>
            </a:xfrm>
            <a:prstGeom prst="straightConnector1">
              <a:avLst/>
            </a:prstGeom>
            <a:noFill/>
            <a:ln cap="flat" cmpd="sng" w="9525">
              <a:solidFill>
                <a:srgbClr val="EF392E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6" name="Google Shape;796;p6"/>
            <p:cNvCxnSpPr/>
            <p:nvPr/>
          </p:nvCxnSpPr>
          <p:spPr>
            <a:xfrm rot="10800000">
              <a:off x="6822141" y="1631146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7" name="Google Shape;797;p6"/>
            <p:cNvCxnSpPr/>
            <p:nvPr/>
          </p:nvCxnSpPr>
          <p:spPr>
            <a:xfrm rot="10800000">
              <a:off x="6822141" y="2054193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8" name="Google Shape;798;p6"/>
            <p:cNvCxnSpPr/>
            <p:nvPr/>
          </p:nvCxnSpPr>
          <p:spPr>
            <a:xfrm rot="10800000">
              <a:off x="6822141" y="2477240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9" name="Google Shape;799;p6"/>
            <p:cNvCxnSpPr/>
            <p:nvPr/>
          </p:nvCxnSpPr>
          <p:spPr>
            <a:xfrm rot="10800000">
              <a:off x="6822141" y="2900287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0" name="Google Shape;800;p6"/>
            <p:cNvCxnSpPr/>
            <p:nvPr/>
          </p:nvCxnSpPr>
          <p:spPr>
            <a:xfrm rot="10800000">
              <a:off x="6822141" y="3323334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1" name="Google Shape;801;p6"/>
            <p:cNvCxnSpPr/>
            <p:nvPr/>
          </p:nvCxnSpPr>
          <p:spPr>
            <a:xfrm rot="10800000">
              <a:off x="6822141" y="3746381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2" name="Google Shape;802;p6"/>
            <p:cNvCxnSpPr/>
            <p:nvPr/>
          </p:nvCxnSpPr>
          <p:spPr>
            <a:xfrm rot="10800000">
              <a:off x="6822141" y="4169428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3" name="Google Shape;803;p6"/>
            <p:cNvCxnSpPr/>
            <p:nvPr/>
          </p:nvCxnSpPr>
          <p:spPr>
            <a:xfrm rot="10800000">
              <a:off x="6822141" y="4592475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4" name="Google Shape;804;p6"/>
            <p:cNvCxnSpPr/>
            <p:nvPr/>
          </p:nvCxnSpPr>
          <p:spPr>
            <a:xfrm rot="10800000">
              <a:off x="6822141" y="5015522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5" name="Google Shape;805;p6"/>
            <p:cNvCxnSpPr/>
            <p:nvPr/>
          </p:nvCxnSpPr>
          <p:spPr>
            <a:xfrm rot="10800000">
              <a:off x="6822141" y="5438569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6" name="Google Shape;806;p6"/>
            <p:cNvCxnSpPr/>
            <p:nvPr/>
          </p:nvCxnSpPr>
          <p:spPr>
            <a:xfrm rot="10800000">
              <a:off x="6822141" y="5861616"/>
              <a:ext cx="3642935" cy="0"/>
            </a:xfrm>
            <a:prstGeom prst="straightConnector1">
              <a:avLst/>
            </a:prstGeom>
            <a:noFill/>
            <a:ln cap="flat" cmpd="sng" w="9525">
              <a:solidFill>
                <a:srgbClr val="0EE0D6">
                  <a:alpha val="4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807" name="Google Shape;807;p6"/>
          <p:cNvGrpSpPr/>
          <p:nvPr/>
        </p:nvGrpSpPr>
        <p:grpSpPr>
          <a:xfrm>
            <a:off x="5844935" y="1085308"/>
            <a:ext cx="625959" cy="4861330"/>
            <a:chOff x="5844935" y="1085308"/>
            <a:chExt cx="625959" cy="4861330"/>
          </a:xfrm>
        </p:grpSpPr>
        <p:grpSp>
          <p:nvGrpSpPr>
            <p:cNvPr id="808" name="Google Shape;808;p6"/>
            <p:cNvGrpSpPr/>
            <p:nvPr/>
          </p:nvGrpSpPr>
          <p:grpSpPr>
            <a:xfrm>
              <a:off x="5844935" y="1085308"/>
              <a:ext cx="625959" cy="182880"/>
              <a:chOff x="5777700" y="1004626"/>
              <a:chExt cx="625959" cy="182880"/>
            </a:xfrm>
          </p:grpSpPr>
          <p:sp>
            <p:nvSpPr>
              <p:cNvPr id="809" name="Google Shape;809;p6"/>
              <p:cNvSpPr/>
              <p:nvPr/>
            </p:nvSpPr>
            <p:spPr>
              <a:xfrm>
                <a:off x="6220779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6"/>
              <p:cNvSpPr/>
              <p:nvPr/>
            </p:nvSpPr>
            <p:spPr>
              <a:xfrm>
                <a:off x="5777700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6"/>
              <p:cNvSpPr/>
              <p:nvPr/>
            </p:nvSpPr>
            <p:spPr>
              <a:xfrm>
                <a:off x="5832524" y="104406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6"/>
              <p:cNvSpPr/>
              <p:nvPr/>
            </p:nvSpPr>
            <p:spPr>
              <a:xfrm>
                <a:off x="5840860" y="111488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3" name="Google Shape;813;p6"/>
            <p:cNvGrpSpPr/>
            <p:nvPr/>
          </p:nvGrpSpPr>
          <p:grpSpPr>
            <a:xfrm>
              <a:off x="5844935" y="1553153"/>
              <a:ext cx="625959" cy="182880"/>
              <a:chOff x="5777700" y="1004626"/>
              <a:chExt cx="625959" cy="182880"/>
            </a:xfrm>
          </p:grpSpPr>
          <p:sp>
            <p:nvSpPr>
              <p:cNvPr id="814" name="Google Shape;814;p6"/>
              <p:cNvSpPr/>
              <p:nvPr/>
            </p:nvSpPr>
            <p:spPr>
              <a:xfrm>
                <a:off x="6220779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6"/>
              <p:cNvSpPr/>
              <p:nvPr/>
            </p:nvSpPr>
            <p:spPr>
              <a:xfrm>
                <a:off x="5777700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6"/>
              <p:cNvSpPr/>
              <p:nvPr/>
            </p:nvSpPr>
            <p:spPr>
              <a:xfrm>
                <a:off x="5832524" y="104406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6"/>
              <p:cNvSpPr/>
              <p:nvPr/>
            </p:nvSpPr>
            <p:spPr>
              <a:xfrm>
                <a:off x="5840860" y="111488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8" name="Google Shape;818;p6"/>
            <p:cNvGrpSpPr/>
            <p:nvPr/>
          </p:nvGrpSpPr>
          <p:grpSpPr>
            <a:xfrm>
              <a:off x="5844935" y="2020998"/>
              <a:ext cx="625959" cy="182880"/>
              <a:chOff x="5777700" y="1004626"/>
              <a:chExt cx="625959" cy="182880"/>
            </a:xfrm>
          </p:grpSpPr>
          <p:sp>
            <p:nvSpPr>
              <p:cNvPr id="819" name="Google Shape;819;p6"/>
              <p:cNvSpPr/>
              <p:nvPr/>
            </p:nvSpPr>
            <p:spPr>
              <a:xfrm>
                <a:off x="6220779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6"/>
              <p:cNvSpPr/>
              <p:nvPr/>
            </p:nvSpPr>
            <p:spPr>
              <a:xfrm>
                <a:off x="5777700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6"/>
              <p:cNvSpPr/>
              <p:nvPr/>
            </p:nvSpPr>
            <p:spPr>
              <a:xfrm>
                <a:off x="5832524" y="104406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6"/>
              <p:cNvSpPr/>
              <p:nvPr/>
            </p:nvSpPr>
            <p:spPr>
              <a:xfrm>
                <a:off x="5840860" y="111488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3" name="Google Shape;823;p6"/>
            <p:cNvGrpSpPr/>
            <p:nvPr/>
          </p:nvGrpSpPr>
          <p:grpSpPr>
            <a:xfrm>
              <a:off x="5844935" y="2488843"/>
              <a:ext cx="625959" cy="182880"/>
              <a:chOff x="5777700" y="1004626"/>
              <a:chExt cx="625959" cy="182880"/>
            </a:xfrm>
          </p:grpSpPr>
          <p:sp>
            <p:nvSpPr>
              <p:cNvPr id="824" name="Google Shape;824;p6"/>
              <p:cNvSpPr/>
              <p:nvPr/>
            </p:nvSpPr>
            <p:spPr>
              <a:xfrm>
                <a:off x="6220779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6"/>
              <p:cNvSpPr/>
              <p:nvPr/>
            </p:nvSpPr>
            <p:spPr>
              <a:xfrm>
                <a:off x="5777700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6"/>
              <p:cNvSpPr/>
              <p:nvPr/>
            </p:nvSpPr>
            <p:spPr>
              <a:xfrm>
                <a:off x="5832524" y="104406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6"/>
              <p:cNvSpPr/>
              <p:nvPr/>
            </p:nvSpPr>
            <p:spPr>
              <a:xfrm>
                <a:off x="5840860" y="111488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8" name="Google Shape;828;p6"/>
            <p:cNvGrpSpPr/>
            <p:nvPr/>
          </p:nvGrpSpPr>
          <p:grpSpPr>
            <a:xfrm>
              <a:off x="5844935" y="2956688"/>
              <a:ext cx="625959" cy="182880"/>
              <a:chOff x="5777700" y="1004626"/>
              <a:chExt cx="625959" cy="182880"/>
            </a:xfrm>
          </p:grpSpPr>
          <p:sp>
            <p:nvSpPr>
              <p:cNvPr id="829" name="Google Shape;829;p6"/>
              <p:cNvSpPr/>
              <p:nvPr/>
            </p:nvSpPr>
            <p:spPr>
              <a:xfrm>
                <a:off x="6220779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6"/>
              <p:cNvSpPr/>
              <p:nvPr/>
            </p:nvSpPr>
            <p:spPr>
              <a:xfrm>
                <a:off x="5777700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6"/>
              <p:cNvSpPr/>
              <p:nvPr/>
            </p:nvSpPr>
            <p:spPr>
              <a:xfrm>
                <a:off x="5832524" y="104406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6"/>
              <p:cNvSpPr/>
              <p:nvPr/>
            </p:nvSpPr>
            <p:spPr>
              <a:xfrm>
                <a:off x="5840860" y="111488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3" name="Google Shape;833;p6"/>
            <p:cNvGrpSpPr/>
            <p:nvPr/>
          </p:nvGrpSpPr>
          <p:grpSpPr>
            <a:xfrm>
              <a:off x="5844935" y="3424533"/>
              <a:ext cx="625959" cy="182880"/>
              <a:chOff x="5777700" y="1004626"/>
              <a:chExt cx="625959" cy="182880"/>
            </a:xfrm>
          </p:grpSpPr>
          <p:sp>
            <p:nvSpPr>
              <p:cNvPr id="834" name="Google Shape;834;p6"/>
              <p:cNvSpPr/>
              <p:nvPr/>
            </p:nvSpPr>
            <p:spPr>
              <a:xfrm>
                <a:off x="6220779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6"/>
              <p:cNvSpPr/>
              <p:nvPr/>
            </p:nvSpPr>
            <p:spPr>
              <a:xfrm>
                <a:off x="5777700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6"/>
              <p:cNvSpPr/>
              <p:nvPr/>
            </p:nvSpPr>
            <p:spPr>
              <a:xfrm>
                <a:off x="5832524" y="104406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6"/>
              <p:cNvSpPr/>
              <p:nvPr/>
            </p:nvSpPr>
            <p:spPr>
              <a:xfrm>
                <a:off x="5840860" y="111488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8" name="Google Shape;838;p6"/>
            <p:cNvGrpSpPr/>
            <p:nvPr/>
          </p:nvGrpSpPr>
          <p:grpSpPr>
            <a:xfrm>
              <a:off x="5844935" y="3892378"/>
              <a:ext cx="625959" cy="182880"/>
              <a:chOff x="5777700" y="1004626"/>
              <a:chExt cx="625959" cy="182880"/>
            </a:xfrm>
          </p:grpSpPr>
          <p:sp>
            <p:nvSpPr>
              <p:cNvPr id="839" name="Google Shape;839;p6"/>
              <p:cNvSpPr/>
              <p:nvPr/>
            </p:nvSpPr>
            <p:spPr>
              <a:xfrm>
                <a:off x="6220779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6"/>
              <p:cNvSpPr/>
              <p:nvPr/>
            </p:nvSpPr>
            <p:spPr>
              <a:xfrm>
                <a:off x="5777700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6"/>
              <p:cNvSpPr/>
              <p:nvPr/>
            </p:nvSpPr>
            <p:spPr>
              <a:xfrm>
                <a:off x="5832524" y="104406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6"/>
              <p:cNvSpPr/>
              <p:nvPr/>
            </p:nvSpPr>
            <p:spPr>
              <a:xfrm>
                <a:off x="5840860" y="111488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3" name="Google Shape;843;p6"/>
            <p:cNvGrpSpPr/>
            <p:nvPr/>
          </p:nvGrpSpPr>
          <p:grpSpPr>
            <a:xfrm>
              <a:off x="5844935" y="4360223"/>
              <a:ext cx="625959" cy="182880"/>
              <a:chOff x="5777700" y="1004626"/>
              <a:chExt cx="625959" cy="182880"/>
            </a:xfrm>
          </p:grpSpPr>
          <p:sp>
            <p:nvSpPr>
              <p:cNvPr id="844" name="Google Shape;844;p6"/>
              <p:cNvSpPr/>
              <p:nvPr/>
            </p:nvSpPr>
            <p:spPr>
              <a:xfrm>
                <a:off x="6220779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6"/>
              <p:cNvSpPr/>
              <p:nvPr/>
            </p:nvSpPr>
            <p:spPr>
              <a:xfrm>
                <a:off x="5777700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6"/>
              <p:cNvSpPr/>
              <p:nvPr/>
            </p:nvSpPr>
            <p:spPr>
              <a:xfrm>
                <a:off x="5832524" y="104406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6"/>
              <p:cNvSpPr/>
              <p:nvPr/>
            </p:nvSpPr>
            <p:spPr>
              <a:xfrm>
                <a:off x="5840860" y="111488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8" name="Google Shape;848;p6"/>
            <p:cNvGrpSpPr/>
            <p:nvPr/>
          </p:nvGrpSpPr>
          <p:grpSpPr>
            <a:xfrm>
              <a:off x="5844935" y="4828068"/>
              <a:ext cx="625959" cy="182880"/>
              <a:chOff x="5777700" y="1004626"/>
              <a:chExt cx="625959" cy="182880"/>
            </a:xfrm>
          </p:grpSpPr>
          <p:sp>
            <p:nvSpPr>
              <p:cNvPr id="849" name="Google Shape;849;p6"/>
              <p:cNvSpPr/>
              <p:nvPr/>
            </p:nvSpPr>
            <p:spPr>
              <a:xfrm>
                <a:off x="6220779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6"/>
              <p:cNvSpPr/>
              <p:nvPr/>
            </p:nvSpPr>
            <p:spPr>
              <a:xfrm>
                <a:off x="5777700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6"/>
              <p:cNvSpPr/>
              <p:nvPr/>
            </p:nvSpPr>
            <p:spPr>
              <a:xfrm>
                <a:off x="5832524" y="104406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6"/>
              <p:cNvSpPr/>
              <p:nvPr/>
            </p:nvSpPr>
            <p:spPr>
              <a:xfrm>
                <a:off x="5840860" y="111488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3" name="Google Shape;853;p6"/>
            <p:cNvGrpSpPr/>
            <p:nvPr/>
          </p:nvGrpSpPr>
          <p:grpSpPr>
            <a:xfrm>
              <a:off x="5844935" y="5295913"/>
              <a:ext cx="625959" cy="182880"/>
              <a:chOff x="5777700" y="1004626"/>
              <a:chExt cx="625959" cy="182880"/>
            </a:xfrm>
          </p:grpSpPr>
          <p:sp>
            <p:nvSpPr>
              <p:cNvPr id="854" name="Google Shape;854;p6"/>
              <p:cNvSpPr/>
              <p:nvPr/>
            </p:nvSpPr>
            <p:spPr>
              <a:xfrm>
                <a:off x="6220779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6"/>
              <p:cNvSpPr/>
              <p:nvPr/>
            </p:nvSpPr>
            <p:spPr>
              <a:xfrm>
                <a:off x="5777700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6"/>
              <p:cNvSpPr/>
              <p:nvPr/>
            </p:nvSpPr>
            <p:spPr>
              <a:xfrm>
                <a:off x="5832524" y="104406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6"/>
              <p:cNvSpPr/>
              <p:nvPr/>
            </p:nvSpPr>
            <p:spPr>
              <a:xfrm>
                <a:off x="5840860" y="111488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8" name="Google Shape;858;p6"/>
            <p:cNvGrpSpPr/>
            <p:nvPr/>
          </p:nvGrpSpPr>
          <p:grpSpPr>
            <a:xfrm>
              <a:off x="5844935" y="5763758"/>
              <a:ext cx="625959" cy="182880"/>
              <a:chOff x="5777700" y="1004626"/>
              <a:chExt cx="625959" cy="182880"/>
            </a:xfrm>
          </p:grpSpPr>
          <p:sp>
            <p:nvSpPr>
              <p:cNvPr id="859" name="Google Shape;859;p6"/>
              <p:cNvSpPr/>
              <p:nvPr/>
            </p:nvSpPr>
            <p:spPr>
              <a:xfrm>
                <a:off x="6220779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0" name="Google Shape;860;p6"/>
              <p:cNvSpPr/>
              <p:nvPr/>
            </p:nvSpPr>
            <p:spPr>
              <a:xfrm>
                <a:off x="5777700" y="1004626"/>
                <a:ext cx="182880" cy="182880"/>
              </a:xfrm>
              <a:prstGeom prst="ellipse">
                <a:avLst/>
              </a:prstGeom>
              <a:solidFill>
                <a:srgbClr val="654F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1" name="Google Shape;861;p6"/>
              <p:cNvSpPr/>
              <p:nvPr/>
            </p:nvSpPr>
            <p:spPr>
              <a:xfrm>
                <a:off x="5832524" y="104406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2" name="Google Shape;862;p6"/>
              <p:cNvSpPr/>
              <p:nvPr/>
            </p:nvSpPr>
            <p:spPr>
              <a:xfrm>
                <a:off x="5840860" y="1114882"/>
                <a:ext cx="507037" cy="52004"/>
              </a:xfrm>
              <a:prstGeom prst="flowChartTerminator">
                <a:avLst/>
              </a:prstGeom>
              <a:gradFill>
                <a:gsLst>
                  <a:gs pos="0">
                    <a:srgbClr val="595959"/>
                  </a:gs>
                  <a:gs pos="24000">
                    <a:srgbClr val="3F3F3F"/>
                  </a:gs>
                  <a:gs pos="47000">
                    <a:schemeClr val="lt1"/>
                  </a:gs>
                  <a:gs pos="79668">
                    <a:schemeClr val="lt1"/>
                  </a:gs>
                  <a:gs pos="93000">
                    <a:srgbClr val="3F3F3F"/>
                  </a:gs>
                  <a:gs pos="100000">
                    <a:srgbClr val="3F3F3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2019-04-26T10:44:20Z</dcterms:created>
  <dc:creator>DELL</dc:creator>
</cp:coreProperties>
</file>