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5" r:id="rId3"/>
    <p:sldId id="263" r:id="rId4"/>
    <p:sldId id="262" r:id="rId5"/>
    <p:sldId id="257" r:id="rId6"/>
    <p:sldId id="258" r:id="rId7"/>
    <p:sldId id="259" r:id="rId8"/>
    <p:sldId id="260" r:id="rId9"/>
    <p:sldId id="264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2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4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2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75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20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470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5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4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71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58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81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77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3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5344-9637-4104-9F11-1429E8B1AF81}" type="datetimeFigureOut">
              <a:rPr lang="pt-BR" smtClean="0"/>
              <a:t>09/08/2013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87DCC1-88CB-44BB-ABE8-83819ABACF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Design </a:t>
            </a:r>
            <a:r>
              <a:rPr lang="pt-BR" sz="6000" dirty="0" err="1" smtClean="0"/>
              <a:t>Pattern</a:t>
            </a:r>
            <a:r>
              <a:rPr lang="pt-BR" sz="6000" dirty="0" smtClean="0"/>
              <a:t>: </a:t>
            </a:r>
            <a:r>
              <a:rPr lang="pt-BR" dirty="0" smtClean="0"/>
              <a:t>“</a:t>
            </a:r>
            <a:r>
              <a:rPr lang="pt-BR" i="1" dirty="0" err="1" smtClean="0"/>
              <a:t>Fluent</a:t>
            </a:r>
            <a:r>
              <a:rPr lang="pt-BR" i="1" dirty="0" smtClean="0"/>
              <a:t> Interface”</a:t>
            </a:r>
            <a:endParaRPr lang="pt-BR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Leandro da costa </a:t>
            </a:r>
            <a:r>
              <a:rPr lang="pt-BR" dirty="0" err="1" smtClean="0"/>
              <a:t>gonçalves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9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Let's</a:t>
            </a:r>
            <a:r>
              <a:rPr lang="pt-BR" dirty="0" smtClean="0"/>
              <a:t> </a:t>
            </a:r>
            <a:r>
              <a:rPr lang="pt-BR" dirty="0" err="1"/>
              <a:t>practice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7535" y="3062376"/>
            <a:ext cx="9822461" cy="2848845"/>
          </a:xfrm>
        </p:spPr>
        <p:txBody>
          <a:bodyPr>
            <a:normAutofit/>
          </a:bodyPr>
          <a:lstStyle/>
          <a:p>
            <a:r>
              <a:rPr lang="en-US" sz="2400" dirty="0"/>
              <a:t>Implement an algorithm to change </a:t>
            </a:r>
            <a:r>
              <a:rPr lang="en-US" sz="2400" dirty="0" smtClean="0"/>
              <a:t>one burned </a:t>
            </a:r>
            <a:r>
              <a:rPr lang="en-US" sz="2400" dirty="0"/>
              <a:t>lamp.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98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Eric Evans e Fowler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19" y="2137373"/>
            <a:ext cx="2574011" cy="3191774"/>
          </a:xfrm>
        </p:spPr>
      </p:pic>
      <p:pic>
        <p:nvPicPr>
          <p:cNvPr id="2050" name="Picture 2" descr="http://www.domainlanguage.com/_library/bio-pics/EricEva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265" y="2137373"/>
            <a:ext cx="2390842" cy="31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9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Fluent Interface Pattern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0279" y="2596550"/>
            <a:ext cx="10564333" cy="366835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One of many design patterns that can contribute to a better code base</a:t>
            </a:r>
          </a:p>
          <a:p>
            <a:r>
              <a:rPr lang="en-US" sz="2800" dirty="0"/>
              <a:t>Fluent Interfaces makes the code easier to read and easier to use due to a simpler API that requires less code</a:t>
            </a:r>
          </a:p>
          <a:p>
            <a:r>
              <a:rPr lang="en-US" sz="2800" dirty="0"/>
              <a:t>Consists of 2 principles:</a:t>
            </a:r>
          </a:p>
          <a:p>
            <a:pPr lvl="1"/>
            <a:r>
              <a:rPr lang="en-US" sz="2400" dirty="0"/>
              <a:t>Method chaining - Traditional code requires one line per command, method chaining allows multiple commands per line</a:t>
            </a:r>
          </a:p>
          <a:p>
            <a:pPr lvl="1"/>
            <a:r>
              <a:rPr lang="en-US" sz="2400" dirty="0"/>
              <a:t>More readable API – The code can be read like a sentence. Optional as it requires more typing due to longer names and more code to </a:t>
            </a:r>
            <a:r>
              <a:rPr lang="en-US" sz="2400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More </a:t>
            </a:r>
            <a:r>
              <a:rPr lang="pt-BR" dirty="0" err="1" smtClean="0"/>
              <a:t>Readable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540" y="3420014"/>
            <a:ext cx="7189158" cy="19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3" y="81771"/>
            <a:ext cx="11240594" cy="658644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6400800" y="215660"/>
            <a:ext cx="5103812" cy="1689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Traditional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9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2" y="954477"/>
            <a:ext cx="12143800" cy="5516201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00804" y="241672"/>
            <a:ext cx="40398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Fluent</a:t>
            </a:r>
            <a:r>
              <a:rPr lang="pt-BR" dirty="0" smtClean="0"/>
              <a:t> Interface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7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73" y="2874829"/>
            <a:ext cx="10747526" cy="380201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400800" y="215660"/>
            <a:ext cx="5103812" cy="1689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Traditional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6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400804" y="241672"/>
            <a:ext cx="40398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err="1" smtClean="0"/>
              <a:t>Fluent</a:t>
            </a:r>
            <a:r>
              <a:rPr lang="pt-BR" dirty="0" smtClean="0"/>
              <a:t> Interface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78" y="1812445"/>
            <a:ext cx="9492920" cy="39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Fluent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8362" y="2268746"/>
            <a:ext cx="9296250" cy="4080295"/>
          </a:xfrm>
        </p:spPr>
        <p:txBody>
          <a:bodyPr>
            <a:normAutofit/>
          </a:bodyPr>
          <a:lstStyle/>
          <a:p>
            <a:r>
              <a:rPr lang="en-US" sz="2800" dirty="0"/>
              <a:t>Anywhere where it makes the code easier to read and easier to use</a:t>
            </a:r>
          </a:p>
          <a:p>
            <a:r>
              <a:rPr lang="en-US" sz="2800" dirty="0"/>
              <a:t>Typically in methods that are often invoked</a:t>
            </a:r>
          </a:p>
          <a:p>
            <a:r>
              <a:rPr lang="en-US" sz="2800" dirty="0" smtClean="0"/>
              <a:t>Frameworks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1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149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Design Pattern: “Fluent Interface”</vt:lpstr>
      <vt:lpstr>Eric Evans e Fowler</vt:lpstr>
      <vt:lpstr>The Fluent Interface Pattern </vt:lpstr>
      <vt:lpstr>More Readable</vt:lpstr>
      <vt:lpstr>Apresentação do PowerPoint</vt:lpstr>
      <vt:lpstr>Apresentação do PowerPoint</vt:lpstr>
      <vt:lpstr>Apresentação do PowerPoint</vt:lpstr>
      <vt:lpstr>Apresentação do PowerPoint</vt:lpstr>
      <vt:lpstr>When to use Fluent Interfaces</vt:lpstr>
      <vt:lpstr>Let's practice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Pattern: “Fluent Interface”</dc:title>
  <dc:creator>LEANDRO</dc:creator>
  <cp:lastModifiedBy>LEANDRO</cp:lastModifiedBy>
  <cp:revision>8</cp:revision>
  <dcterms:created xsi:type="dcterms:W3CDTF">2013-08-09T00:37:51Z</dcterms:created>
  <dcterms:modified xsi:type="dcterms:W3CDTF">2013-08-09T18:27:07Z</dcterms:modified>
</cp:coreProperties>
</file>