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7" r:id="rId2"/>
    <p:sldId id="259" r:id="rId3"/>
    <p:sldId id="260" r:id="rId4"/>
    <p:sldId id="263" r:id="rId5"/>
    <p:sldId id="265" r:id="rId6"/>
    <p:sldId id="269" r:id="rId7"/>
    <p:sldId id="266" r:id="rId8"/>
    <p:sldId id="267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1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3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18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36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8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23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3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37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32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0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161B-1E5E-46A8-A59B-2C5E735218CE}" type="datetimeFigureOut">
              <a:rPr lang="pt-BR" smtClean="0"/>
              <a:t>05/09/2013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EA6BA3-B580-48DC-8A92-594DB2B17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3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03712" y="4941168"/>
            <a:ext cx="6400800" cy="1219200"/>
          </a:xfrm>
        </p:spPr>
        <p:txBody>
          <a:bodyPr/>
          <a:lstStyle/>
          <a:p>
            <a:pPr algn="r"/>
            <a:r>
              <a:rPr lang="pt-BR" dirty="0" smtClean="0"/>
              <a:t>LEANDRO DA COSTA GONÇALVES</a:t>
            </a:r>
          </a:p>
        </p:txBody>
      </p:sp>
      <p:pic>
        <p:nvPicPr>
          <p:cNvPr id="1026" name="Picture 2" descr="C:\Users\Mislene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171862"/>
            <a:ext cx="671458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1196752"/>
            <a:ext cx="2736304" cy="7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HADOOP ECOSYSTEM</a:t>
            </a:r>
            <a:endParaRPr lang="pt-BR" dirty="0"/>
          </a:p>
        </p:txBody>
      </p:sp>
      <p:pic>
        <p:nvPicPr>
          <p:cNvPr id="4" name="Picture 3" descr="C:\Users\Mislene\Desktop\had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84" y="5791009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ndoos.files.wordpress.com/2010/08/hadoop_map1.png?w=819&amp;h=6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/>
          <a:stretch/>
        </p:blipFill>
        <p:spPr bwMode="auto">
          <a:xfrm>
            <a:off x="1156240" y="1118981"/>
            <a:ext cx="8252128" cy="55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77" y="6096360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9458704" cy="4065315"/>
          </a:xfrm>
        </p:spPr>
        <p:txBody>
          <a:bodyPr>
            <a:normAutofit/>
          </a:bodyPr>
          <a:lstStyle/>
          <a:p>
            <a:r>
              <a:rPr lang="pt-BR" sz="3600" dirty="0" err="1"/>
              <a:t>BigData</a:t>
            </a:r>
            <a:endParaRPr lang="pt-BR" sz="3600" dirty="0"/>
          </a:p>
          <a:p>
            <a:r>
              <a:rPr lang="pt-BR" sz="3600" dirty="0" smtClean="0"/>
              <a:t>The </a:t>
            </a:r>
            <a:r>
              <a:rPr lang="pt-BR" sz="3600" dirty="0" err="1" smtClean="0"/>
              <a:t>foundations</a:t>
            </a:r>
            <a:r>
              <a:rPr lang="pt-BR" sz="3600" dirty="0" smtClean="0"/>
              <a:t> Apache </a:t>
            </a:r>
            <a:r>
              <a:rPr lang="pt-BR" sz="3600" dirty="0" err="1" smtClean="0"/>
              <a:t>and</a:t>
            </a:r>
            <a:r>
              <a:rPr lang="pt-BR" sz="3600" dirty="0" smtClean="0"/>
              <a:t> Spring </a:t>
            </a:r>
            <a:r>
              <a:rPr lang="pt-BR" sz="3600" dirty="0" err="1"/>
              <a:t>Source</a:t>
            </a:r>
            <a:endParaRPr lang="pt-BR" sz="3600" dirty="0"/>
          </a:p>
          <a:p>
            <a:r>
              <a:rPr lang="pt-BR" sz="3600" dirty="0" smtClean="0"/>
              <a:t>Google </a:t>
            </a:r>
            <a:r>
              <a:rPr lang="pt-BR" sz="3600" dirty="0" err="1" smtClean="0"/>
              <a:t>and</a:t>
            </a:r>
            <a:r>
              <a:rPr lang="pt-BR" sz="3600" dirty="0" smtClean="0"/>
              <a:t> </a:t>
            </a:r>
            <a:r>
              <a:rPr lang="pt-BR" sz="3600" dirty="0" err="1"/>
              <a:t>Facebook</a:t>
            </a:r>
            <a:endParaRPr lang="pt-BR" sz="3600" dirty="0"/>
          </a:p>
          <a:p>
            <a:r>
              <a:rPr lang="pt-BR" sz="3600" dirty="0" smtClean="0"/>
              <a:t>Social networks</a:t>
            </a:r>
            <a:endParaRPr lang="pt-BR" sz="3600" dirty="0"/>
          </a:p>
        </p:txBody>
      </p:sp>
      <p:pic>
        <p:nvPicPr>
          <p:cNvPr id="4" name="Picture 3" descr="C:\Users\Mislene\Desktop\had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57864"/>
            <a:ext cx="9260296" cy="4942935"/>
          </a:xfrm>
        </p:spPr>
        <p:txBody>
          <a:bodyPr>
            <a:normAutofit/>
          </a:bodyPr>
          <a:lstStyle/>
          <a:p>
            <a:pPr marL="0" indent="0"/>
            <a:r>
              <a:rPr lang="pt-BR" sz="2400" dirty="0" smtClean="0"/>
              <a:t> Framework </a:t>
            </a:r>
            <a:r>
              <a:rPr lang="pt-BR" sz="2400" dirty="0"/>
              <a:t>for </a:t>
            </a:r>
            <a:r>
              <a:rPr lang="pt-BR" sz="2400" dirty="0" err="1"/>
              <a:t>distributed</a:t>
            </a:r>
            <a:r>
              <a:rPr lang="pt-BR" sz="2400" dirty="0"/>
              <a:t> </a:t>
            </a:r>
            <a:r>
              <a:rPr lang="pt-BR" sz="2400" dirty="0" err="1"/>
              <a:t>computing</a:t>
            </a:r>
            <a:r>
              <a:rPr lang="pt-BR" sz="2400" dirty="0" smtClean="0"/>
              <a:t>;</a:t>
            </a:r>
          </a:p>
          <a:p>
            <a:pPr marL="0" indent="0"/>
            <a:r>
              <a:rPr lang="pt-BR" sz="2400" dirty="0" smtClean="0"/>
              <a:t> </a:t>
            </a:r>
            <a:r>
              <a:rPr lang="pt-BR" sz="2400" dirty="0" err="1"/>
              <a:t>Used</a:t>
            </a:r>
            <a:r>
              <a:rPr lang="pt-BR" sz="2400" dirty="0"/>
              <a:t> in </a:t>
            </a:r>
            <a:r>
              <a:rPr lang="pt-BR" sz="2400" dirty="0" smtClean="0"/>
              <a:t>clusters/grids;</a:t>
            </a:r>
          </a:p>
          <a:p>
            <a:pPr marL="0" indent="0"/>
            <a:r>
              <a:rPr lang="pt-BR" sz="2400" dirty="0"/>
              <a:t> </a:t>
            </a:r>
            <a:r>
              <a:rPr lang="pt-BR" sz="2400" dirty="0" err="1"/>
              <a:t>Thousands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smtClean="0"/>
              <a:t>nodes;</a:t>
            </a:r>
            <a:endParaRPr lang="pt-BR" sz="2400" dirty="0"/>
          </a:p>
          <a:p>
            <a:pPr marL="0" indent="0"/>
            <a:r>
              <a:rPr lang="pt-BR" sz="2400" dirty="0" smtClean="0"/>
              <a:t> </a:t>
            </a:r>
            <a:r>
              <a:rPr lang="pt-BR" sz="2400" dirty="0"/>
              <a:t>Common hardware;</a:t>
            </a:r>
          </a:p>
          <a:p>
            <a:pPr marL="0" indent="0"/>
            <a:r>
              <a:rPr lang="pt-BR" sz="2400" dirty="0" smtClean="0"/>
              <a:t> </a:t>
            </a:r>
            <a:r>
              <a:rPr lang="pt-BR" sz="2400" dirty="0" err="1" smtClean="0"/>
              <a:t>Petabytes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/>
              <a:t>data;</a:t>
            </a:r>
          </a:p>
          <a:p>
            <a:pPr marL="0" indent="0"/>
            <a:r>
              <a:rPr lang="pt-BR" sz="2400" dirty="0" smtClean="0"/>
              <a:t> Open </a:t>
            </a:r>
            <a:r>
              <a:rPr lang="pt-BR" sz="2400" dirty="0" err="1"/>
              <a:t>Source</a:t>
            </a:r>
            <a:r>
              <a:rPr lang="pt-BR" sz="2400" dirty="0"/>
              <a:t> (Apache </a:t>
            </a:r>
            <a:r>
              <a:rPr lang="pt-BR" sz="2400" dirty="0" err="1"/>
              <a:t>license</a:t>
            </a:r>
            <a:r>
              <a:rPr lang="pt-BR" sz="2400" dirty="0"/>
              <a:t>);</a:t>
            </a:r>
          </a:p>
          <a:p>
            <a:pPr marL="0" indent="0"/>
            <a:r>
              <a:rPr lang="pt-BR" sz="2400" dirty="0" smtClean="0"/>
              <a:t> Java;</a:t>
            </a:r>
            <a:endParaRPr lang="pt-BR" sz="2400" dirty="0"/>
          </a:p>
          <a:p>
            <a:pPr marL="0" indent="0"/>
            <a:r>
              <a:rPr lang="pt-BR" sz="2400" dirty="0" smtClean="0"/>
              <a:t> </a:t>
            </a:r>
            <a:r>
              <a:rPr lang="en-US" sz="2400" dirty="0"/>
              <a:t>Originally inspired by Google's </a:t>
            </a:r>
            <a:r>
              <a:rPr lang="en-US" sz="2400" dirty="0" err="1"/>
              <a:t>MapReduce</a:t>
            </a:r>
            <a:r>
              <a:rPr lang="en-US" sz="2400" dirty="0"/>
              <a:t> and </a:t>
            </a:r>
            <a:r>
              <a:rPr lang="en-US" sz="2400" dirty="0" smtClean="0"/>
              <a:t>GFS.</a:t>
            </a:r>
            <a:endParaRPr lang="pt-BR" dirty="0"/>
          </a:p>
        </p:txBody>
      </p:sp>
      <p:pic>
        <p:nvPicPr>
          <p:cNvPr id="4" name="Picture 3" descr="C:\Users\Mislene\Desktop\had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1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WHO USES HADOOP?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FACEBOOK;</a:t>
            </a:r>
          </a:p>
          <a:p>
            <a:r>
              <a:rPr lang="pt-BR" sz="2400" dirty="0" smtClean="0"/>
              <a:t>GOOGLE;</a:t>
            </a:r>
          </a:p>
          <a:p>
            <a:r>
              <a:rPr lang="pt-BR" sz="2400" dirty="0" smtClean="0"/>
              <a:t>YAHOO;</a:t>
            </a:r>
          </a:p>
          <a:p>
            <a:r>
              <a:rPr lang="pt-BR" sz="2400" dirty="0"/>
              <a:t>STOCK EXCHANGE </a:t>
            </a:r>
            <a:r>
              <a:rPr lang="pt-BR" sz="2400" dirty="0" smtClean="0"/>
              <a:t>FROM NEW YORK;</a:t>
            </a:r>
          </a:p>
          <a:p>
            <a:r>
              <a:rPr lang="pt-BR" sz="2400" dirty="0" smtClean="0"/>
              <a:t>CERN.</a:t>
            </a:r>
            <a:endParaRPr lang="pt-BR" sz="2400" dirty="0"/>
          </a:p>
        </p:txBody>
      </p:sp>
      <p:pic>
        <p:nvPicPr>
          <p:cNvPr id="4" name="Picture 3" descr="C:\Users\Mislene\Desktop\had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000" dirty="0" smtClean="0"/>
              <a:t>PRINCIPALS COMPONENTS</a:t>
            </a:r>
            <a:endParaRPr lang="pt-BR" sz="5000" dirty="0"/>
          </a:p>
        </p:txBody>
      </p:sp>
      <p:pic>
        <p:nvPicPr>
          <p:cNvPr id="4" name="Picture 3" descr="C:\Users\Mislene\Desktop\had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media2.hpcwire.com/datanami/HortonworksCh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4" y="1548069"/>
            <a:ext cx="7057244" cy="491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491385" y="4510380"/>
            <a:ext cx="356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Auto-recovery</a:t>
            </a:r>
          </a:p>
          <a:p>
            <a:pPr algn="ctr"/>
            <a:r>
              <a:rPr lang="en-US" dirty="0" smtClean="0"/>
              <a:t>High bandwidth </a:t>
            </a:r>
            <a:r>
              <a:rPr lang="en-US" dirty="0" err="1" smtClean="0"/>
              <a:t>consuption</a:t>
            </a:r>
            <a:endParaRPr lang="en-US" dirty="0" smtClean="0"/>
          </a:p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Highly tolerant of failures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816306" y="2650961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Fault</a:t>
            </a:r>
            <a:r>
              <a:rPr lang="pt-BR" dirty="0" smtClean="0"/>
              <a:t> </a:t>
            </a:r>
            <a:r>
              <a:rPr lang="pt-BR" dirty="0" err="1" smtClean="0"/>
              <a:t>Tolerance</a:t>
            </a:r>
            <a:endParaRPr lang="pt-BR" dirty="0" smtClean="0"/>
          </a:p>
          <a:p>
            <a:pPr algn="ctr"/>
            <a:r>
              <a:rPr lang="pt-BR" dirty="0" err="1" smtClean="0"/>
              <a:t>Distributed</a:t>
            </a:r>
            <a:r>
              <a:rPr lang="pt-BR" dirty="0" smtClean="0"/>
              <a:t> </a:t>
            </a:r>
            <a:r>
              <a:rPr lang="pt-BR" dirty="0" err="1" smtClean="0"/>
              <a:t>processing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LIFE CYCLE OF MAPREDUCE</a:t>
            </a:r>
            <a:endParaRPr lang="pt-BR" dirty="0"/>
          </a:p>
        </p:txBody>
      </p:sp>
      <p:pic>
        <p:nvPicPr>
          <p:cNvPr id="4" name="Picture 3" descr="C:\Users\LEANDRO\Desktop\5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7" y="2204864"/>
            <a:ext cx="926372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slene\Desktop\hado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MAPREDUCE </a:t>
            </a:r>
            <a:r>
              <a:rPr lang="pt-BR" sz="4800" dirty="0" smtClean="0"/>
              <a:t>OF WORD COUNT</a:t>
            </a:r>
            <a:endParaRPr lang="pt-BR" sz="4800" dirty="0"/>
          </a:p>
        </p:txBody>
      </p:sp>
      <p:pic>
        <p:nvPicPr>
          <p:cNvPr id="6" name="Picture 2" descr="C:\Users\LEANDRO\Desktop\MapReduceWordCountOvervie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8840"/>
            <a:ext cx="9037401" cy="419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islene\Desktop\hado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MAPPER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5" y="1240913"/>
            <a:ext cx="10450453" cy="5462497"/>
          </a:xfrm>
          <a:prstGeom prst="rect">
            <a:avLst/>
          </a:prstGeom>
        </p:spPr>
      </p:pic>
      <p:pic>
        <p:nvPicPr>
          <p:cNvPr id="9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Mislene\Desktop\hado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REDUCER</a:t>
            </a:r>
            <a:endParaRPr lang="pt-BR" dirty="0"/>
          </a:p>
        </p:txBody>
      </p:sp>
      <p:pic>
        <p:nvPicPr>
          <p:cNvPr id="8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6053"/>
            <a:ext cx="11322261" cy="4236580"/>
          </a:xfrm>
          <a:prstGeom prst="rect">
            <a:avLst/>
          </a:prstGeom>
        </p:spPr>
      </p:pic>
      <p:pic>
        <p:nvPicPr>
          <p:cNvPr id="9" name="Picture 3" descr="C:\Users\Mislene\Desktop\hado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07769" y="258073"/>
            <a:ext cx="3008313" cy="20955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THE </a:t>
            </a:r>
            <a:r>
              <a:rPr lang="pt-BR" sz="4400" dirty="0"/>
              <a:t>MAIN</a:t>
            </a:r>
            <a:endParaRPr lang="pt-BR" sz="1800" dirty="0"/>
          </a:p>
        </p:txBody>
      </p:sp>
      <p:pic>
        <p:nvPicPr>
          <p:cNvPr id="4" name="Picture 3" descr="C:\Users\Mislene\Desktop\had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5877272"/>
            <a:ext cx="1115616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Mislene\Desktop\apache_feath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182624"/>
            <a:ext cx="1879202" cy="5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99" y="99204"/>
            <a:ext cx="4948404" cy="67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110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Apresentação do PowerPoint</vt:lpstr>
      <vt:lpstr>INTRODUTION</vt:lpstr>
      <vt:lpstr>WHO USES HADOOP?</vt:lpstr>
      <vt:lpstr>PRINCIPALS COMPONENTS</vt:lpstr>
      <vt:lpstr>LIFE CYCLE OF MAPREDUCE</vt:lpstr>
      <vt:lpstr>MAPREDUCE OF WORD COUNT</vt:lpstr>
      <vt:lpstr>MAPPER</vt:lpstr>
      <vt:lpstr>REDUCER</vt:lpstr>
      <vt:lpstr>THE MAIN</vt:lpstr>
      <vt:lpstr>THE HADOOP ECOSYSTEM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LEANDRO</cp:lastModifiedBy>
  <cp:revision>11</cp:revision>
  <dcterms:created xsi:type="dcterms:W3CDTF">2013-09-06T00:18:29Z</dcterms:created>
  <dcterms:modified xsi:type="dcterms:W3CDTF">2013-09-06T02:44:11Z</dcterms:modified>
</cp:coreProperties>
</file>