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9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66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48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00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0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6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83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14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1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03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F9B7-D753-4854-B4A8-9D5E5B5939D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14B6-66A3-453B-8687-9920D58737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8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95744"/>
            <a:ext cx="2723424" cy="56284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42" y="522142"/>
            <a:ext cx="2806804" cy="57020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764" y="453302"/>
            <a:ext cx="2851743" cy="577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40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23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94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</cp:revision>
  <dcterms:created xsi:type="dcterms:W3CDTF">2021-08-13T16:23:58Z</dcterms:created>
  <dcterms:modified xsi:type="dcterms:W3CDTF">2021-08-13T16:24:44Z</dcterms:modified>
</cp:coreProperties>
</file>