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7C096-E36F-4E10-9F5A-670FE8492DDD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DD7DC-4F7F-462C-AACD-037B0A1F3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6EA3723-5F0E-4595-9101-59DC784D4726}" type="datetimeFigureOut">
              <a:rPr lang="pt-BR" smtClean="0"/>
              <a:t>29/12/2014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61BC925-08D4-4D59-AFDA-F764D9FBAB8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ell\Pictures\apresentação\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5" y="1484784"/>
            <a:ext cx="830304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ell\Pictures\apresentação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229200"/>
            <a:ext cx="30670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9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 e agora !?</a:t>
            </a:r>
            <a:endParaRPr lang="pt-BR" dirty="0"/>
          </a:p>
        </p:txBody>
      </p:sp>
      <p:pic>
        <p:nvPicPr>
          <p:cNvPr id="8194" name="Picture 2" descr="C:\Users\Dell\Pictures\apresentação\91i+6B2sJ4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64740"/>
            <a:ext cx="2079384" cy="25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Dell\Pictures\apresentação\099134460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70749"/>
            <a:ext cx="1829335" cy="236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Dell\Pictures\apresentação\angularForu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1" y="1844824"/>
            <a:ext cx="5515131" cy="465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91451" y="1430385"/>
            <a:ext cx="27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https://angularjs.org/</a:t>
            </a:r>
          </a:p>
        </p:txBody>
      </p:sp>
    </p:spTree>
    <p:extLst>
      <p:ext uri="{BB962C8B-B14F-4D97-AF65-F5344CB8AC3E}">
        <p14:creationId xmlns:p14="http://schemas.microsoft.com/office/powerpoint/2010/main" val="31330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ng</a:t>
            </a:r>
            <a:r>
              <a:rPr lang="pt-BR" dirty="0"/>
              <a:t>-book </a:t>
            </a:r>
            <a:endParaRPr lang="pt-BR" dirty="0" smtClean="0"/>
          </a:p>
          <a:p>
            <a:r>
              <a:rPr lang="en-US" dirty="0"/>
              <a:t>Mastering web application Development with </a:t>
            </a:r>
            <a:r>
              <a:rPr lang="en-US" dirty="0" err="1" smtClean="0"/>
              <a:t>AngularJS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Source-Code </a:t>
            </a:r>
            <a:r>
              <a:rPr lang="en-US" dirty="0" err="1" smtClean="0"/>
              <a:t>Disponivel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</a:t>
            </a:r>
          </a:p>
          <a:p>
            <a:endParaRPr lang="pt-BR" dirty="0"/>
          </a:p>
        </p:txBody>
      </p:sp>
      <p:pic>
        <p:nvPicPr>
          <p:cNvPr id="10243" name="Picture 3" descr="C:\Users\Dell\Pictures\apresentação\githu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53488"/>
            <a:ext cx="1656184" cy="17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Dell\Pictures\apresentação\GitHu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69160"/>
            <a:ext cx="2722617" cy="111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48786" y="5158933"/>
            <a:ext cx="339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/</a:t>
            </a:r>
            <a:r>
              <a:rPr lang="pt-BR" sz="3600" dirty="0"/>
              <a:t>leandrochomp</a:t>
            </a:r>
          </a:p>
        </p:txBody>
      </p:sp>
    </p:spTree>
    <p:extLst>
      <p:ext uri="{BB962C8B-B14F-4D97-AF65-F5344CB8AC3E}">
        <p14:creationId xmlns:p14="http://schemas.microsoft.com/office/powerpoint/2010/main" val="42084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Angular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3600400"/>
          </a:xfrm>
        </p:spPr>
        <p:txBody>
          <a:bodyPr/>
          <a:lstStyle/>
          <a:p>
            <a:r>
              <a:rPr lang="pt-BR" dirty="0" smtClean="0"/>
              <a:t>Um framework MVC escrito em Javascript;</a:t>
            </a:r>
          </a:p>
          <a:p>
            <a:r>
              <a:rPr lang="pt-BR" dirty="0" smtClean="0"/>
              <a:t>Foi desenvolvido para tornar as aplicações web mais rápidas e fáceis.  </a:t>
            </a:r>
          </a:p>
          <a:p>
            <a:r>
              <a:rPr lang="pt-BR" dirty="0" smtClean="0"/>
              <a:t>Código Fonte disponível gratuitamente no Github, pela licença MIT.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0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Porquê utilizar o Angular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Estimula a utilização do MVC (na parte cliente);</a:t>
            </a:r>
          </a:p>
          <a:p>
            <a:r>
              <a:rPr lang="pt-BR" dirty="0" smtClean="0"/>
              <a:t>Estimula o desenvolvimento orientado a testes (TDD);</a:t>
            </a:r>
          </a:p>
          <a:p>
            <a:r>
              <a:rPr lang="pt-BR" dirty="0" smtClean="0"/>
              <a:t>Reutilização de Código;</a:t>
            </a:r>
          </a:p>
          <a:p>
            <a:r>
              <a:rPr lang="pt-BR" dirty="0" smtClean="0"/>
              <a:t>‘Extensão’ do HTML;</a:t>
            </a:r>
          </a:p>
          <a:p>
            <a:r>
              <a:rPr lang="pt-BR" dirty="0" smtClean="0"/>
              <a:t>Código fonte livre;</a:t>
            </a:r>
          </a:p>
          <a:p>
            <a:r>
              <a:rPr lang="pt-BR" dirty="0" smtClean="0"/>
              <a:t>Comunidade e Documentação</a:t>
            </a:r>
          </a:p>
        </p:txBody>
      </p:sp>
    </p:spTree>
    <p:extLst>
      <p:ext uri="{BB962C8B-B14F-4D97-AF65-F5344CB8AC3E}">
        <p14:creationId xmlns:p14="http://schemas.microsoft.com/office/powerpoint/2010/main" val="38320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Chaves do Angular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88840"/>
            <a:ext cx="7467600" cy="3528392"/>
          </a:xfrm>
        </p:spPr>
        <p:txBody>
          <a:bodyPr/>
          <a:lstStyle/>
          <a:p>
            <a:r>
              <a:rPr lang="pt-BR" dirty="0" smtClean="0"/>
              <a:t>Componentes Reutilizáveis</a:t>
            </a:r>
          </a:p>
          <a:p>
            <a:r>
              <a:rPr lang="pt-BR" dirty="0" smtClean="0"/>
              <a:t>Injeção de Dependência</a:t>
            </a:r>
          </a:p>
          <a:p>
            <a:r>
              <a:rPr lang="pt-BR" dirty="0" err="1" smtClean="0"/>
              <a:t>Routes</a:t>
            </a:r>
            <a:endParaRPr lang="pt-BR" dirty="0" smtClean="0"/>
          </a:p>
          <a:p>
            <a:r>
              <a:rPr lang="pt-BR" dirty="0" smtClean="0"/>
              <a:t>Modules</a:t>
            </a:r>
          </a:p>
          <a:p>
            <a:r>
              <a:rPr lang="pt-BR" dirty="0" smtClean="0"/>
              <a:t>Services</a:t>
            </a:r>
          </a:p>
          <a:p>
            <a:r>
              <a:rPr lang="pt-BR" dirty="0" err="1" smtClean="0"/>
              <a:t>Filters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5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Pictures\apresentação\two-way-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83" y="1340768"/>
            <a:ext cx="5688013" cy="424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Começando com Angular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pic>
        <p:nvPicPr>
          <p:cNvPr id="1026" name="Picture 2" descr="C:\Users\Dell\Pictures\apresentação\ang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20" y="2276872"/>
            <a:ext cx="7630864" cy="224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Pictures\apresentação\ang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54" y="4941168"/>
            <a:ext cx="29813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555776" y="519640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Resultado: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961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aplicação de demonstração</a:t>
            </a:r>
            <a:endParaRPr lang="pt-BR" dirty="0"/>
          </a:p>
        </p:txBody>
      </p:sp>
      <p:pic>
        <p:nvPicPr>
          <p:cNvPr id="3074" name="Picture 2" descr="C:\Users\Dell\Pictures\apresentação\ang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94363"/>
            <a:ext cx="7754938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\Pictures\apresentação\ang01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8" y="3068960"/>
            <a:ext cx="7754938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ell\Pictures\apresentação\ang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25144"/>
            <a:ext cx="704056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ll\Pictures\apresentação\ang02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589240"/>
            <a:ext cx="704056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30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Arquivos separados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Module e </a:t>
            </a:r>
            <a:r>
              <a:rPr lang="pt-BR" dirty="0" err="1" smtClean="0"/>
              <a:t>Controller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Directive</a:t>
            </a:r>
            <a:endParaRPr lang="pt-BR" dirty="0"/>
          </a:p>
        </p:txBody>
      </p:sp>
      <p:pic>
        <p:nvPicPr>
          <p:cNvPr id="5122" name="Picture 2" descr="C:\Users\Dell\Pictures\apresentação\ang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45434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ell\Pictures\apresentação\ang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36766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5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Estamos Prontos para o Código</a:t>
            </a:r>
            <a:endParaRPr lang="pt-BR" dirty="0"/>
          </a:p>
        </p:txBody>
      </p:sp>
      <p:pic>
        <p:nvPicPr>
          <p:cNvPr id="7170" name="Picture 2" descr="C:\Users\Dell\Pictures\apresentação\AngularJS-Shield-hu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3608388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2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132</Words>
  <Application>Microsoft Office PowerPoint</Application>
  <PresentationFormat>Apresentação na tela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Apresentação do PowerPoint</vt:lpstr>
      <vt:lpstr>O que é o Angular ?</vt:lpstr>
      <vt:lpstr>Porquê utilizar o Angular</vt:lpstr>
      <vt:lpstr>Pontos Chaves do Angular</vt:lpstr>
      <vt:lpstr>Apresentação do PowerPoint</vt:lpstr>
      <vt:lpstr>Começando com Angular</vt:lpstr>
      <vt:lpstr>A aplicação de demonstração</vt:lpstr>
      <vt:lpstr>Arquivos separados </vt:lpstr>
      <vt:lpstr>Estamos Prontos para o Código</vt:lpstr>
      <vt:lpstr>Mas e agora !?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Dell</cp:lastModifiedBy>
  <cp:revision>13</cp:revision>
  <dcterms:created xsi:type="dcterms:W3CDTF">2014-12-29T13:55:56Z</dcterms:created>
  <dcterms:modified xsi:type="dcterms:W3CDTF">2014-12-29T17:42:22Z</dcterms:modified>
</cp:coreProperties>
</file>