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160000" cy="7620000"/>
  <p:notesSz cx="10160000" cy="762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800" y="-96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381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54688" y="0"/>
            <a:ext cx="4403725" cy="381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54853-8A96-2B4E-AE6E-E2326DF76221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237413"/>
            <a:ext cx="4402138" cy="381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54688" y="7237413"/>
            <a:ext cx="4403725" cy="381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6A1F9-FB27-0D4B-BD50-7E5D98F5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14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1193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0000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lang="en-US" sz="48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AULA 4 wordpress avançado</a:t>
            </a:r>
          </a:p>
        </p:txBody>
      </p:sp>
      <p:sp>
        <p:nvSpPr>
          <p:cNvPr id="5" name="Shape 20"/>
          <p:cNvSpPr txBox="1">
            <a:spLocks noGrp="1"/>
          </p:cNvSpPr>
          <p:nvPr>
            <p:ph type="subTitle" idx="1"/>
          </p:nvPr>
        </p:nvSpPr>
        <p:spPr>
          <a:xfrm>
            <a:off x="1813575" y="4572000"/>
            <a:ext cx="6570000" cy="1951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lang="en-US" sz="3200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Wordpress</a:t>
            </a:r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 rtl="0">
              <a:lnSpc>
                <a:spcPct val="100000"/>
              </a:lnSpc>
              <a:buNone/>
            </a:pPr>
            <a:r>
              <a:rPr lang="en-US" dirty="0" smtClean="0">
                <a:latin typeface="Trebuchet MS"/>
                <a:ea typeface="Trebuchet MS"/>
                <a:cs typeface="Trebuchet MS"/>
                <a:sym typeface="Trebuchet MS"/>
              </a:rPr>
              <a:t>Roberto Vogel Jr.</a:t>
            </a:r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94150" y="294375"/>
            <a:ext cx="9625225" cy="9819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Registrando uma sidebar dinâmica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Inicialmente adicione no functions a seguinte função: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&lt;?php if ( function_exists ('register_sidebar')) {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register_sidebar (</a:t>
            </a:r>
            <a:r>
              <a:rPr lang="en-US" sz="248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array( 'name' =&gt; 'SidebarDois', 'id' =&gt; 'sidedois')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 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 ?&gt;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Depois de registrar a sidebar dinâmica precisamos adiciona-la ao arquivo sidebar.php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&lt;?php dynamic_sidebar ('</a:t>
            </a:r>
            <a:r>
              <a:rPr lang="en-US" sz="248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sidedois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'); ?&gt;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Adicionando mais de uma sidebars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00575" y="1829750"/>
            <a:ext cx="9622974" cy="55654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Para adicionar mais de uma sidebar, precisamos configurar este recurso em nosso arquivo functions.php com a função register_sidebar(). Ela recebe os seguintes parâmetros :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name - Nome da sidebar.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 - o id da sidebar - lembrando que essa informação é toda minúscula e não contém espaços.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description - Descrição que será exibida no adminstrador.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before_widget - que elemento vem antes da widget.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after_widget - que elemente vem depois da widget.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before_title - que elemento html vem antes do título.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after_title - que elementeo html vem depois do título da widget.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00575" y="300925"/>
            <a:ext cx="9622974" cy="13401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Carregando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as widgets cadastradas no admin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ordpress nos disponibiliza a opção de personalizar os dados da sidebar via admin, para carregar os dados adicionamos o seguinte código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Para a primeira sidebar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&lt;?php dynamic_sidebar ('primary-widget-area'); ?&gt;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 se o blog estiver em português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&lt;?php dynamic_sidebar ('barra-lateral-1'); ?&gt;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Para o segundo painel da sidebar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&lt;?php dynamic_sidebar ('secondary-widget-area'); ?&gt;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32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get_sidebar x register_sidebar x dynamic_sidebar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500" cy="548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get_sidebar: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carrega o arquivo sidebar.php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buNone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register_sidebar: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habilita o painel de widget e disponiliza uma área de cadastro de widgets no admin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buNone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dynamic_sidebar: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exibe a sidebar dinâmica cadastrada no admin.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buNone/>
            </a:pPr>
            <a:r>
              <a:rPr lang="en-US" i="1">
                <a:latin typeface="Trebuchet MS"/>
                <a:ea typeface="Trebuchet MS"/>
                <a:cs typeface="Trebuchet MS"/>
                <a:sym typeface="Trebuchet MS"/>
              </a:rPr>
              <a:t>*não é obrigado carregar uma sidebar dinâmica no sidebar.php </a:t>
            </a:r>
          </a:p>
          <a:p>
            <a:endParaRPr lang="en-US" i="1"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None/>
            </a:pPr>
            <a:r>
              <a:rPr lang="en-US" i="1">
                <a:latin typeface="Trebuchet MS"/>
                <a:ea typeface="Trebuchet MS"/>
                <a:cs typeface="Trebuchet MS"/>
                <a:sym typeface="Trebuchet MS"/>
              </a:rPr>
              <a:t>*Podemos carregar a sidebar dinâmica em qualquer local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Adicionar duas sidebars em nosso blog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Verificando se existe sidebar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-US" sz="2133">
                <a:latin typeface="Trebuchet MS"/>
                <a:ea typeface="Trebuchet MS"/>
                <a:cs typeface="Trebuchet MS"/>
                <a:sym typeface="Trebuchet MS"/>
              </a:rPr>
              <a:t>Posso verificar se o usuário cadastrou alguma widget no administrador, jogando a função dynamic_sidebar, se o ok ela exibe os itens cadastrados.</a:t>
            </a:r>
          </a:p>
          <a:p>
            <a:pPr lvl="0" rtl="0">
              <a:lnSpc>
                <a:spcPct val="100000"/>
              </a:lnSpc>
              <a:buNone/>
            </a:pPr>
            <a:r>
              <a:rPr lang="en-US" sz="2133">
                <a:latin typeface="Trebuchet MS"/>
                <a:ea typeface="Trebuchet MS"/>
                <a:cs typeface="Trebuchet MS"/>
                <a:sym typeface="Trebuchet MS"/>
              </a:rPr>
              <a:t>Se nada foi cadastrado ele executa o bloco que está dentro do else.</a:t>
            </a:r>
          </a:p>
          <a:p>
            <a:endParaRPr lang="en-US" sz="2133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-US" sz="21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&lt;?php if ( dynamic_sidebar('</a:t>
            </a:r>
            <a:r>
              <a:rPr lang="en-US" sz="2133">
                <a:latin typeface="Trebuchet MS"/>
                <a:ea typeface="Trebuchet MS"/>
                <a:cs typeface="Trebuchet MS"/>
                <a:sym typeface="Trebuchet MS"/>
              </a:rPr>
              <a:t>id-da-minha-sidebar-dinamica</a:t>
            </a:r>
            <a:r>
              <a:rPr lang="en-US" sz="21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') ) : ?&gt;</a:t>
            </a:r>
            <a:br>
              <a:rPr lang="en-US" sz="21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1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   </a:t>
            </a:r>
            <a:r>
              <a:rPr lang="en-US" sz="2133">
                <a:latin typeface="Trebuchet MS"/>
                <a:ea typeface="Trebuchet MS"/>
                <a:cs typeface="Trebuchet MS"/>
                <a:sym typeface="Trebuchet MS"/>
              </a:rPr>
              <a:t>Tem Sidebar cadastrada</a:t>
            </a:r>
          </a:p>
          <a:p>
            <a:pPr lvl="0" rtl="0">
              <a:lnSpc>
                <a:spcPct val="100000"/>
              </a:lnSpc>
              <a:buNone/>
            </a:pPr>
            <a:r>
              <a:rPr lang="en-US" sz="2133">
                <a:latin typeface="Trebuchet MS"/>
                <a:ea typeface="Trebuchet MS"/>
                <a:cs typeface="Trebuchet MS"/>
                <a:sym typeface="Trebuchet MS"/>
              </a:rPr>
              <a:t>&lt;?php else : ?&gt;</a:t>
            </a:r>
          </a:p>
          <a:p>
            <a:pPr indent="457200" rtl="0">
              <a:lnSpc>
                <a:spcPct val="100000"/>
              </a:lnSpc>
              <a:buNone/>
            </a:pPr>
            <a:r>
              <a:rPr lang="en-US" sz="2133">
                <a:latin typeface="Trebuchet MS"/>
                <a:ea typeface="Trebuchet MS"/>
                <a:cs typeface="Trebuchet MS"/>
                <a:sym typeface="Trebuchet MS"/>
              </a:rPr>
              <a:t>Não tem Sidebar cadastrada</a:t>
            </a:r>
            <a:r>
              <a:rPr lang="en-US" sz="21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1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1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&lt;?php endif; ?&gt;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1 - Vamos adicionar em nossa página index.php um link para nossa página single do post.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2 - Vamos adicionar um link voltar na página single.php, esse link tem o endereço da home de nosso site 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 utilizar a função bloginfo passando a propriedade 'url' 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the_permalink()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Depois que criamos nossa página single.php precisamos adicionar link para acessar o nosso conteúdo de forma isolada.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Para isso utilizamos a função the_permalink() ela guarda o endereço da página single.php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: 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&lt;a href="&lt;?php the_permalink() ?&gt;" &gt; titulo &lt;/a&gt;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the_time()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03275" y="1832050"/>
            <a:ext cx="9629625" cy="55607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Função que resgata dentro do loop do wordpress a data em que o post foi publicado.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Ele é usado da seguinte forma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&lt;?php the_time('formatação da data'); ?&gt; 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parâmetros :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G:i - exibir hora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 j, Y - exibir mês dia e ano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the_time() X the_date()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As funções the_time() e the_date() tem um comportamento parecido mas com uma diferença a função the_date() só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exibe a informação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em posts de dias diferentes.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Exemplos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1000" marR="0" lvl="0" indent="-22013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 j, Y g:i a - November 6, 2010 12:50 am</a:t>
            </a:r>
          </a:p>
          <a:p>
            <a:pPr marL="381000" marR="0" lvl="0" indent="-22013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 j, Y - November 6, 2010</a:t>
            </a:r>
          </a:p>
          <a:p>
            <a:pPr marL="381000" marR="0" lvl="0" indent="-22013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F, Y - November, 2010</a:t>
            </a:r>
          </a:p>
          <a:p>
            <a:pPr marL="381000" marR="0" lvl="0" indent="-22013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g:i a - 12:50 am</a:t>
            </a:r>
          </a:p>
          <a:p>
            <a:pPr marL="381000" marR="0" lvl="0" indent="-22013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g:i:s a - 12:50:48 am</a:t>
            </a:r>
          </a:p>
          <a:p>
            <a:pPr marL="381000" marR="0" lvl="0" indent="-22013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l, F jS, Y - Saturday, November 6th, 2010</a:t>
            </a:r>
          </a:p>
          <a:p>
            <a:pPr marL="381000" marR="0" lvl="0" indent="-22013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 j, Y @ G:i - Nov 6, 2010 @ 0:50</a:t>
            </a:r>
          </a:p>
          <a:p>
            <a:pPr marL="381000" marR="0" lvl="0" indent="-22013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Y/m/d - g:i A - 2010/11/06 - 12:50 AM</a:t>
            </a:r>
          </a:p>
          <a:p>
            <a:pPr marL="381000" marR="0" lvl="0" indent="-22013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Y/m/d g:i:s A - 2010/11/06 12:50:48 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Formatação de data e hora 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Toda lista completa sobre informação de data você confere aqui: 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http://codex.wordpress.org/pt-br:Formatando_Data_e_Hora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Sidebar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Sidebar é representado pelo arquivo sidebar.php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sidebar possui recursos para a manipulação dinamica do conteúdo da barra lateral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Para incluir a sidebar em sua página wordpres chamamos a include tag get_sidebar()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&lt;?php get_sidebar() ?&gt;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Vamos incluir uma sidebar a nossa página wordpress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Macintosh PowerPoint</Application>
  <PresentationFormat>Custom</PresentationFormat>
  <Paragraphs>92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/>
      <vt:lpstr>AULA 4 wordpress avançado</vt:lpstr>
      <vt:lpstr>Exercício</vt:lpstr>
      <vt:lpstr>the_permalink()</vt:lpstr>
      <vt:lpstr>the_time()</vt:lpstr>
      <vt:lpstr>the_time() X the_date()</vt:lpstr>
      <vt:lpstr>Exemplos</vt:lpstr>
      <vt:lpstr>Formatação de data e hora </vt:lpstr>
      <vt:lpstr>Sidebar</vt:lpstr>
      <vt:lpstr>Exercício</vt:lpstr>
      <vt:lpstr>Registrando uma sidebar dinâmica</vt:lpstr>
      <vt:lpstr>Adicionando mais de uma sidebars</vt:lpstr>
      <vt:lpstr>Carregando as widgets cadastradas no admin</vt:lpstr>
      <vt:lpstr>get_sidebar x register_sidebar x dynamic_sidebar </vt:lpstr>
      <vt:lpstr>Exercício</vt:lpstr>
      <vt:lpstr>Verificando se existe sidebar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4 wordpress avançado</dc:title>
  <cp:lastModifiedBy>Roberto Vogel Junior</cp:lastModifiedBy>
  <cp:revision>1</cp:revision>
  <cp:lastPrinted>2013-08-23T14:50:09Z</cp:lastPrinted>
  <dcterms:modified xsi:type="dcterms:W3CDTF">2013-08-23T14:53:55Z</dcterms:modified>
</cp:coreProperties>
</file>