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8EE23-B7DB-BB4B-8A81-4F5887CE408F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AABC3-7791-8444-893F-748BD4C3B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4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3562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pt-BR"/>
              <a:t>Aula 10 wordpress</a:t>
            </a:r>
          </a:p>
        </p:txBody>
      </p:sp>
      <p:sp>
        <p:nvSpPr>
          <p:cNvPr id="5" name="Shape 20"/>
          <p:cNvSpPr txBox="1">
            <a:spLocks noGrp="1"/>
          </p:cNvSpPr>
          <p:nvPr>
            <p:ph type="subTitle" idx="1"/>
          </p:nvPr>
        </p:nvSpPr>
        <p:spPr>
          <a:xfrm>
            <a:off x="1407175" y="4089400"/>
            <a:ext cx="6570000" cy="195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Wordpress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 rtl="0">
              <a:lnSpc>
                <a:spcPct val="100000"/>
              </a:lnSpc>
              <a:buNone/>
            </a:pPr>
            <a:r>
              <a:rPr lang="en-US" dirty="0" smtClean="0">
                <a:latin typeface="Trebuchet MS"/>
                <a:ea typeface="Trebuchet MS"/>
                <a:cs typeface="Trebuchet MS"/>
                <a:sym typeface="Trebuchet MS"/>
              </a:rPr>
              <a:t>Roberto Vogel Jr.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pt-BR"/>
              <a:t>do_shortcode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Essa função executa um shortcode como se estivesse no painel de edição:</a:t>
            </a:r>
          </a:p>
          <a:p>
            <a:endParaRPr lang="pt-BR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exemplo : </a:t>
            </a:r>
          </a:p>
          <a:p>
            <a:endParaRPr lang="pt-BR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None/>
            </a:pPr>
            <a:r>
              <a:rPr lang="pt-BR" sz="2400">
                <a:solidFill>
                  <a:srgbClr val="0000BB"/>
                </a:solidFill>
                <a:latin typeface="Courier New"/>
                <a:ea typeface="Courier New"/>
                <a:cs typeface="Courier New"/>
                <a:sym typeface="Courier New"/>
              </a:rPr>
              <a:t>&lt;?php </a:t>
            </a:r>
            <a:r>
              <a:rPr lang="pt-BR" sz="2400">
                <a:solidFill>
                  <a:srgbClr val="007700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pt-BR" sz="2400">
                <a:solidFill>
                  <a:srgbClr val="0000BB"/>
                </a:solidFill>
                <a:latin typeface="Courier New"/>
                <a:ea typeface="Courier New"/>
                <a:cs typeface="Courier New"/>
                <a:sym typeface="Courier New"/>
              </a:rPr>
              <a:t>do_shortcode</a:t>
            </a:r>
            <a:r>
              <a:rPr lang="pt-BR" sz="2400">
                <a:solidFill>
                  <a:srgbClr val="0077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pt-BR" sz="2400">
                <a:solidFill>
                  <a:srgbClr val="0000BB"/>
                </a:solidFill>
                <a:latin typeface="Courier New"/>
                <a:ea typeface="Courier New"/>
                <a:cs typeface="Courier New"/>
                <a:sym typeface="Courier New"/>
              </a:rPr>
              <a:t>$content </a:t>
            </a:r>
            <a:r>
              <a:rPr lang="pt-BR" sz="2400">
                <a:solidFill>
                  <a:srgbClr val="0077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2400">
                <a:solidFill>
                  <a:srgbClr val="0000BB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pt-BR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Custom Backgrounds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 versão 3.4 background customizado mudou sua forma de ser habilitado, primeiro precisamos adicionar o suporte ao recurso no functions.php</a:t>
            </a:r>
          </a:p>
          <a:p>
            <a:endParaRPr lang="pt-BR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add_theme_support( 'custom-background' );</a:t>
            </a:r>
          </a:p>
          <a:p>
            <a:endParaRPr lang="pt-BR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pt-BR"/>
              <a:t>Configuração do custom background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$args = array(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'default-color' =&gt; '000000',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'default-image' =&gt; get_template_directory_uri() . '/images/background.jpg',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add_theme_support( 'custom-background', $args );</a:t>
            </a:r>
          </a:p>
          <a:p>
            <a:endParaRPr lang="pt-BR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Para este recurso funcionar é necessário utilizar a função </a:t>
            </a:r>
            <a:r>
              <a:rPr lang="pt-B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 body_class() ?&gt; na tag &lt;body&gt;</a:t>
            </a:r>
          </a:p>
          <a:p>
            <a:endParaRPr lang="pt-B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pt-B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pt-BR"/>
              <a:t>Custom Header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Semelhante ao custom Background o custom Header necessita ser chamado no functions.php, adicionamos o recurso da seguinte forma :</a:t>
            </a:r>
          </a:p>
          <a:p>
            <a:endParaRPr lang="pt-BR"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add_theme_support( 'custom-header' );</a:t>
            </a:r>
          </a:p>
          <a:p>
            <a:endParaRPr lang="pt-BR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pt-BR"/>
              <a:t>Configuração do Custom Header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199" y="15493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defaults = array(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'default-image'          =&gt; '',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'random-default'         =&gt; false,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'width'                  =&gt; 0,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'height'                 =&gt; 0,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'flex-height'            =&gt; false,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'flex-width'             =&gt; false,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'default-text-color'     =&gt; '',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'header-text'            =&gt; true,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'uploads'                =&gt; true,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'wp-head-callback'       =&gt; '',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'admin-head-callback'    =&gt; '',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'admin-preview-callback' =&gt; '',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add_theme_support( 'custom-header', $defaults );</a:t>
            </a:r>
          </a:p>
          <a:p>
            <a:endParaRPr lang="pt-BR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pt-BR"/>
              <a:t>Exibindo o custom Header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Para exibir o custom header fazemos a chamada da seguinte forma: </a:t>
            </a:r>
          </a:p>
          <a:p>
            <a:endParaRPr lang="pt-BR"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&lt;img src="&lt;?php header_image(); ?&gt;" height="&lt;?php echo get_custom_header()-&gt;height; ?&gt;" width="&lt;?php echo get_custom_header()-&gt;width; ?&gt;" alt="" /&gt;</a:t>
            </a:r>
          </a:p>
          <a:p>
            <a:endParaRPr lang="pt-BR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pt-BR" sz="3000"/>
              <a:t>Tratando custom header em versões anteriores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766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global $wp_version;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if ( version_compare( $wp_version, '3.4', '&gt;=' ) ) :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add_theme_support( 'custom-header' );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else :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	add_custom_image_header( $wp_head_callback, $admin_head_callback );</a:t>
            </a:r>
            <a:br>
              <a:rPr lang="pt-BR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endif;</a:t>
            </a:r>
          </a:p>
          <a:p>
            <a:endParaRPr lang="pt-BR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pt-BR"/>
              <a:t>Projeto final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Site Portifólio home listagem dos jobs com filtro para categorias. 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Criar 3 categorias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Jobs título e thumbnail, clicou no job entra na página single com detalhamento do job.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Fazer um filtro jQuery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pt-BR"/>
              <a:t>Carrossel com os principais jobs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On-screen Show (4:3)</PresentationFormat>
  <Paragraphs>35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/>
      <vt:lpstr>Aula 10 wordpress</vt:lpstr>
      <vt:lpstr>do_shortcode</vt:lpstr>
      <vt:lpstr>Custom Backgrounds</vt:lpstr>
      <vt:lpstr>Configuração do custom background</vt:lpstr>
      <vt:lpstr>Custom Header</vt:lpstr>
      <vt:lpstr>Configuração do Custom Header</vt:lpstr>
      <vt:lpstr>Exibindo o custom Header</vt:lpstr>
      <vt:lpstr>Tratando custom header em versões anteriores</vt:lpstr>
      <vt:lpstr>Projeto 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10 wordpress</dc:title>
  <cp:lastModifiedBy>Roberto Vogel Junior</cp:lastModifiedBy>
  <cp:revision>1</cp:revision>
  <cp:lastPrinted>2013-08-23T14:53:15Z</cp:lastPrinted>
  <dcterms:modified xsi:type="dcterms:W3CDTF">2013-08-23T14:53:29Z</dcterms:modified>
</cp:coreProperties>
</file>