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872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5217" y="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30382-3AFC-8A45-83C5-3C5D5C391815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81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5217" y="7237810"/>
            <a:ext cx="4402667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7D6F7-675D-2B49-B1F0-BE684E0B6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9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46663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66"/>
              <a:t>Além da função blog info, temos as Directory URL Tags, elas resgatam endereços de nosso site. Mas com uma diferença ela apenas resgata para uma variável, ou seja, a informação não é exibida na tela do usuário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66"/>
              <a:t>Além do post classe pod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codex.wordpress.org/Function_Reference/content_url" TargetMode="External"/><Relationship Id="rId12" Type="http://schemas.openxmlformats.org/officeDocument/2006/relationships/hyperlink" Target="http://www.example.com/wp-content/" TargetMode="External"/><Relationship Id="rId13" Type="http://schemas.openxmlformats.org/officeDocument/2006/relationships/hyperlink" Target="http://codex.wordpress.org/Function_Reference/plugins_url" TargetMode="External"/><Relationship Id="rId14" Type="http://schemas.openxmlformats.org/officeDocument/2006/relationships/hyperlink" Target="http://www.example.com/wp-content/plugin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hyperlink" Target="http://codex.wordpress.org/Function_Reference/home_url" TargetMode="External"/><Relationship Id="rId5" Type="http://schemas.openxmlformats.org/officeDocument/2006/relationships/hyperlink" Target="http://www.example.com/" TargetMode="External"/><Relationship Id="rId6" Type="http://schemas.openxmlformats.org/officeDocument/2006/relationships/hyperlink" Target="http://codex.wordpress.org/Function_Reference/site_url" TargetMode="External"/><Relationship Id="rId7" Type="http://schemas.openxmlformats.org/officeDocument/2006/relationships/hyperlink" Target="http://codex.wordpress.org/Function_Reference/admin_url" TargetMode="External"/><Relationship Id="rId8" Type="http://schemas.openxmlformats.org/officeDocument/2006/relationships/hyperlink" Target="http://www.example.com/wp-admin/" TargetMode="External"/><Relationship Id="rId9" Type="http://schemas.openxmlformats.org/officeDocument/2006/relationships/hyperlink" Target="http://codex.wordpress.org/Function_Reference/includes_url" TargetMode="External"/><Relationship Id="rId10" Type="http://schemas.openxmlformats.org/officeDocument/2006/relationships/hyperlink" Target="http://www.example.com/wp-includ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codex.wordpress.org/Function_Reference/is_home" TargetMode="External"/><Relationship Id="rId5" Type="http://schemas.openxmlformats.org/officeDocument/2006/relationships/hyperlink" Target="http://codex.wordpress.org/Function_Reference/is_single" TargetMode="External"/><Relationship Id="rId6" Type="http://schemas.openxmlformats.org/officeDocument/2006/relationships/hyperlink" Target="http://codex.wordpress.org/Function_Reference/is_page" TargetMode="External"/><Relationship Id="rId7" Type="http://schemas.openxmlformats.org/officeDocument/2006/relationships/hyperlink" Target="http://codex.wordpress.org/Function_Reference/is_category" TargetMode="External"/><Relationship Id="rId8" Type="http://schemas.openxmlformats.org/officeDocument/2006/relationships/hyperlink" Target="http://codex.wordpress.org/Function_Reference/is_auth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4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Aula 2 Wordpress Avançado</a:t>
            </a:r>
          </a:p>
        </p:txBody>
      </p:sp>
      <p:sp>
        <p:nvSpPr>
          <p:cNvPr id="7" name="Shape 20"/>
          <p:cNvSpPr txBox="1">
            <a:spLocks noGrp="1"/>
          </p:cNvSpPr>
          <p:nvPr>
            <p:ph type="subTitle" idx="1"/>
          </p:nvPr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 rtl="0">
              <a:lnSpc>
                <a:spcPct val="100000"/>
              </a:lnSpc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6700" y="307100"/>
            <a:ext cx="9622750" cy="997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Directory URL Tags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home_url()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Home URL 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http://www.example.com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site_url()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Site URL 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http://www.example.com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admin_url()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Admin URL 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http://www.example.com/wp-admin/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includes_url()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Includes URL 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http://www.example.com/wp-includes/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content_url()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Content URL 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http://www.example.com/wp-content/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64609"/>
              <a:buFont typeface="Arial"/>
              <a:buChar char="•"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3"/>
              </a:rPr>
              <a:t>plugins_url()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Plugins URL </a:t>
            </a: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http://www.example.com/wp-content/plugins/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 2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Directory url tags resgatam alguns valores, mas não imprimem na tela.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imprimir valores usamos "echo": 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BB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 </a:t>
            </a:r>
            <a:r>
              <a:rPr lang="en-US" sz="2666">
                <a:solidFill>
                  <a:srgbClr val="007700"/>
                </a:solidFill>
                <a:latin typeface="Trebuchet MS"/>
                <a:ea typeface="Trebuchet MS"/>
                <a:cs typeface="Trebuchet MS"/>
                <a:sym typeface="Trebuchet MS"/>
              </a:rPr>
              <a:t>echo </a:t>
            </a:r>
            <a:r>
              <a:rPr lang="en-US" sz="2666">
                <a:solidFill>
                  <a:srgbClr val="0000BB"/>
                </a:solidFill>
                <a:latin typeface="Trebuchet MS"/>
                <a:ea typeface="Trebuchet MS"/>
                <a:cs typeface="Trebuchet MS"/>
                <a:sym typeface="Trebuchet MS"/>
              </a:rPr>
              <a:t>home_url</a:t>
            </a:r>
            <a:r>
              <a:rPr lang="en-US" sz="2666">
                <a:solidFill>
                  <a:srgbClr val="007700"/>
                </a:solidFill>
                <a:latin typeface="Trebuchet MS"/>
                <a:ea typeface="Trebuchet MS"/>
                <a:cs typeface="Trebuchet MS"/>
                <a:sym typeface="Trebuchet MS"/>
              </a:rPr>
              <a:t>(); </a:t>
            </a:r>
            <a:r>
              <a:rPr lang="en-US" sz="2666">
                <a:solidFill>
                  <a:srgbClr val="0000BB"/>
                </a:solidFill>
                <a:latin typeface="Trebuchet MS"/>
                <a:ea typeface="Trebuchet MS"/>
                <a:cs typeface="Trebuchet MS"/>
                <a:sym typeface="Trebuchet MS"/>
              </a:rPr>
              <a:t>?&gt;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06700" y="307100"/>
            <a:ext cx="9622750" cy="13430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Classificando conteúdo por CSS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Com wordpress é possível aplicar estilos diferenciados para cada tipo de conteúdo, isso é possível através da função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post_class().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Para fazer uso dessa função é indicado adicionamos dentro de uma tag que engloba todo conteúdo de um post.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Utilizando o </a:t>
            </a: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post_class()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Essa função gera automaticamente uma série de classe relacionadas ao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tipo de conteúdo que está sendo carregado: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[loop]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&lt;?php post_class(); ?&gt; &gt;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	&lt;h2&gt;&lt;?php the_title() ?&gt;&lt;/h2&gt;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	&lt;?php the_content() ?&gt;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[fim do loop]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também podemos atribuir um id único: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id="post-&lt;?php the_ID(); ?&gt;" &lt;?php post_class(); ?&gt;&gt;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 o post_class para para tratar diferentes tipos de informações posts, posts de uma categoria específica.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Condicionais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08975" y="1465468"/>
            <a:ext cx="9618299" cy="5982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se(condição){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 // se for verdade faça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}senão{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// se for falso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: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if(is_home()){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&lt;div class="estilo_home" &gt;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}else{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&lt;div class="estilo" 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 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08975" y="309900"/>
            <a:ext cx="9618224" cy="9876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tags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Condicional tags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utilizadas para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atribuir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comandos lógicos para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modificar o conteúdo de acordo com a situação.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 condicionais tags retornam ou TRUE ou FALSE são usadas em conjunto com um IF 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melhor forma de utilizar as condicionais tags fora do loop em arquivos específicos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Algumas das conditional tags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is_home()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: Verifica se está na home do site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is_single()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 : Verifica se é uma página single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is_page()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: Verifica se é um página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is_category()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: Verifica se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é uma página de categoria 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666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is_author()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: Verifica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se é uma página de autor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    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1 - Procure duas imagens para aplicar no header.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2 - Adicionar uma imagem para o header do site.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3 - Adicionar uma condicional que quando o usuário estivar na home vai visualizar uma imagem diferente.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Revisando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13300"/>
            <a:ext cx="9626599" cy="55568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while ( have_posts () ): the_post(); ?&gt;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Conteúdo a ser executado a cada iteração...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&lt;br /&gt;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endwhile; ?&gt;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Loop: </a:t>
            </a:r>
            <a:r>
              <a:rPr lang="en-US" sz="2666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é um comando lógico para acessar o conteúdo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requisitado pelo usuário.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have_post(): </a:t>
            </a:r>
            <a:r>
              <a:rPr lang="en-US" sz="2666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 se existem post a serem exibidos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the_post(): f</a:t>
            </a:r>
            <a:r>
              <a:rPr lang="en-US" sz="2666" b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az o acesso ao post e atualiza o valor a cada interação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Dicas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813300"/>
            <a:ext cx="9626599" cy="55568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457200" lvl="0" indent="-397933" rtl="0">
              <a:lnSpc>
                <a:spcPct val="10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wordpress a coisa não funciona como um botão mágico.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97933" rtl="0">
              <a:lnSpc>
                <a:spcPct val="10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Pense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na arquitetura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antes de criar uma solução.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97933" rtl="0">
              <a:lnSpc>
                <a:spcPct val="10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Converse com sua equipe sobre os recursos do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fornece referente aos filtros de dados e funções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457200" lvl="0" indent="-397933" rtl="0">
              <a:lnSpc>
                <a:spcPct val="100000"/>
              </a:lnSpc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Monte o layout em um arquivo HTML depois desmembre nos arquivos que o wordpress fornece.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Nunca esqueça do nosso melhor amigo.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699" cy="33084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53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http://codex.wordpress.org/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wp_head</a:t>
            </a: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()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Logo quando criar o header.php é extremamente importante adicionar antes de fechar a tag &lt;head&gt; adicionar a função :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1925">
                <a:solidFill>
                  <a:srgbClr val="FF8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-US" sz="1925">
                <a:solidFill>
                  <a:srgbClr val="0000BB"/>
                </a:solidFill>
                <a:latin typeface="Trebuchet MS"/>
                <a:ea typeface="Trebuchet MS"/>
                <a:cs typeface="Trebuchet MS"/>
                <a:sym typeface="Trebuchet MS"/>
              </a:rPr>
              <a:t>wp_head</a:t>
            </a:r>
            <a:r>
              <a:rPr lang="en-US" sz="1925">
                <a:solidFill>
                  <a:srgbClr val="007700"/>
                </a:solidFill>
                <a:latin typeface="Trebuchet MS"/>
                <a:ea typeface="Trebuchet MS"/>
                <a:cs typeface="Trebuchet MS"/>
                <a:sym typeface="Trebuchet MS"/>
              </a:rPr>
              <a:t>();</a:t>
            </a:r>
          </a:p>
          <a:p>
            <a:endParaRPr lang="en-US" sz="1925">
              <a:solidFill>
                <a:srgbClr val="0077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Ela é responsável por gerenciar todos os includes do seu tema e plugins.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Recolhendo informações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550" y="1835725"/>
            <a:ext cx="9630299" cy="53130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 contém uma função 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bloginfo()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que fornece informações do seu site.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Passamos como parâmetro qual informação queremos resgatar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BB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 bloginfo</a:t>
            </a:r>
            <a:r>
              <a:rPr lang="en-US" sz="2666">
                <a:solidFill>
                  <a:srgbClr val="0077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666">
                <a:solidFill>
                  <a:srgbClr val="DD0000"/>
                </a:solidFill>
                <a:latin typeface="Trebuchet MS"/>
                <a:ea typeface="Trebuchet MS"/>
                <a:cs typeface="Trebuchet MS"/>
                <a:sym typeface="Trebuchet MS"/>
              </a:rPr>
              <a:t>'qual o parâmetro'</a:t>
            </a:r>
            <a:r>
              <a:rPr lang="en-US" sz="2666">
                <a:solidFill>
                  <a:srgbClr val="007700"/>
                </a:solidFill>
                <a:latin typeface="Trebuchet MS"/>
                <a:ea typeface="Trebuchet MS"/>
                <a:cs typeface="Trebuchet MS"/>
                <a:sym typeface="Trebuchet MS"/>
              </a:rPr>
              <a:t>); </a:t>
            </a:r>
            <a:r>
              <a:rPr lang="en-US" sz="2666">
                <a:solidFill>
                  <a:srgbClr val="0000BB"/>
                </a:solidFill>
                <a:latin typeface="Trebuchet MS"/>
                <a:ea typeface="Trebuchet MS"/>
                <a:cs typeface="Trebuchet MS"/>
                <a:sym typeface="Trebuchet MS"/>
              </a:rPr>
              <a:t>?&gt;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BB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: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&lt;h1&gt;&lt;?php bloginfo('name'); ?&gt;&lt;/h1&gt;</a:t>
            </a:r>
          </a:p>
          <a:p>
            <a:endParaRPr lang="en-US" sz="2666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 função acima resgata o nome do site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Alguns parâmetros do bloginfo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nome do blog</a:t>
            </a: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descrição do blog</a:t>
            </a: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admin_email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email do administrador</a:t>
            </a: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stylesheet_directory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url da pasta do css</a:t>
            </a: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stylesheet_url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url do css</a:t>
            </a: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template_directory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diretorio do tema</a:t>
            </a:r>
            <a:r>
              <a:rPr lang="en-US" sz="2666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template_url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url do tema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Vamos carregar algumas informações em nossa página principal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6700" y="307100"/>
            <a:ext cx="9622750" cy="997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3733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Todas os parâmetros que podemos utilizar</a:t>
            </a:r>
          </a:p>
        </p:txBody>
      </p:sp>
      <p:sp>
        <p:nvSpPr>
          <p:cNvPr id="68" name="Shape 68"/>
          <p:cNvSpPr/>
          <p:nvPr/>
        </p:nvSpPr>
        <p:spPr>
          <a:xfrm>
            <a:off x="1117600" y="1219200"/>
            <a:ext cx="7722500" cy="6095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Custom</PresentationFormat>
  <Paragraphs>106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/>
      <vt:lpstr>Aula 2 Wordpress Avançado</vt:lpstr>
      <vt:lpstr>Revisando</vt:lpstr>
      <vt:lpstr>Dicas</vt:lpstr>
      <vt:lpstr>Nunca esqueça do nosso melhor amigo.</vt:lpstr>
      <vt:lpstr>wp_head()</vt:lpstr>
      <vt:lpstr>Recolhendo informações</vt:lpstr>
      <vt:lpstr>Alguns parâmetros do bloginfo</vt:lpstr>
      <vt:lpstr>Exercício</vt:lpstr>
      <vt:lpstr>Todas os parâmetros que podemos utilizar</vt:lpstr>
      <vt:lpstr>Directory URL Tags</vt:lpstr>
      <vt:lpstr>Exercício 2</vt:lpstr>
      <vt:lpstr>Classificando conteúdo por CSS</vt:lpstr>
      <vt:lpstr>Utilizando o post_class()</vt:lpstr>
      <vt:lpstr>Exercício</vt:lpstr>
      <vt:lpstr>Condicionais</vt:lpstr>
      <vt:lpstr>Conditional tags</vt:lpstr>
      <vt:lpstr>Algumas das conditional tags</vt:lpstr>
      <vt:lpstr>Exercício   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Wordpress Avançado</dc:title>
  <cp:lastModifiedBy>Roberto Vogel Junior</cp:lastModifiedBy>
  <cp:revision>1</cp:revision>
  <cp:lastPrinted>2013-08-23T14:48:26Z</cp:lastPrinted>
  <dcterms:modified xsi:type="dcterms:W3CDTF">2013-08-23T14:54:02Z</dcterms:modified>
</cp:coreProperties>
</file>