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160000" cy="7620000"/>
  <p:notesSz cx="10160000" cy="762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832" y="-96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381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54688" y="0"/>
            <a:ext cx="4403725" cy="381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5F294-821C-364A-BED1-151F5460A2A4}" type="datetimeFigureOut">
              <a:rPr lang="en-US" smtClean="0"/>
              <a:t>23/08/13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237413"/>
            <a:ext cx="4402138" cy="381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54688" y="7237413"/>
            <a:ext cx="4403725" cy="381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95D57-21DF-FC49-BEA9-BBD1ACA1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11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82745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0000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175000" y="571500"/>
            <a:ext cx="3811588" cy="285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016000" y="3619500"/>
            <a:ext cx="8128000" cy="342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407399" cy="12954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lang="en-US" sz="48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Aula 3 </a:t>
            </a:r>
            <a:r>
              <a:rPr lang="en-US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-US" sz="48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ordpress avançado </a:t>
            </a:r>
          </a:p>
        </p:txBody>
      </p:sp>
      <p:sp>
        <p:nvSpPr>
          <p:cNvPr id="5" name="Shape 20"/>
          <p:cNvSpPr txBox="1">
            <a:spLocks noGrp="1"/>
          </p:cNvSpPr>
          <p:nvPr>
            <p:ph type="subTitle" idx="1"/>
          </p:nvPr>
        </p:nvSpPr>
        <p:spPr>
          <a:xfrm>
            <a:off x="1813575" y="4572000"/>
            <a:ext cx="6570000" cy="1951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lang="en-US" sz="3200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Wordpress</a:t>
            </a:r>
            <a:endParaRPr lang="en-US" sz="32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 rtl="0">
              <a:lnSpc>
                <a:spcPct val="100000"/>
              </a:lnSpc>
              <a:buNone/>
            </a:pPr>
            <a:r>
              <a:rPr lang="en-US" dirty="0" smtClean="0">
                <a:latin typeface="Trebuchet MS"/>
                <a:ea typeface="Trebuchet MS"/>
                <a:cs typeface="Trebuchet MS"/>
                <a:sym typeface="Trebuchet MS"/>
              </a:rPr>
              <a:t>Roberto Vogel Jr.</a:t>
            </a:r>
            <a:endParaRPr lang="en-US" sz="32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32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Vamos carregar um post_thumbail (imagem destacada) em nosso tema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06700" y="307100"/>
            <a:ext cx="9622750" cy="9975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Definindo o tamanho do thumbnail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06700" y="1823425"/>
            <a:ext cx="9622750" cy="56040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the_post_thumbnail();  </a:t>
            </a:r>
            <a:b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the_post_thumbnail('thumbnail');</a:t>
            </a:r>
            <a:b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Thumbnail (default 150px x 150px max)</a:t>
            </a:r>
            <a:b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the_post_thumbnail('medium');</a:t>
            </a:r>
            <a:b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Medium resolution (default 300px x 300px max)</a:t>
            </a:r>
            <a:b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the_post_thumbnail('large');</a:t>
            </a:r>
            <a:b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Large resolution (default 640px x 640px max)</a:t>
            </a:r>
          </a:p>
          <a:p>
            <a:pPr lvl="0" rtl="0">
              <a:lnSpc>
                <a:spcPct val="100000"/>
              </a:lnSpc>
              <a:buNone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// Large resolution wp 3.5 (default 1024px x 1024px max)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the_post_thumbnail( array(100,100) ); </a:t>
            </a:r>
            <a:b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Other resolutions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Atributos utilizados no the_post_thumbnail()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04800" y="1489190"/>
            <a:ext cx="9550500" cy="548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Além de passar o id do tamanho da imagem, ou um array com largura e altura do thumbnail. Podemos passar um array com uma série de propriedades: 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- src  </a:t>
            </a:r>
          </a:p>
          <a:p>
            <a:pPr lvl="0" rtl="0"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- class</a:t>
            </a:r>
          </a:p>
          <a:p>
            <a:pPr lvl="0" rtl="0"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- alt</a:t>
            </a:r>
          </a:p>
          <a:p>
            <a:pPr lvl="0" rtl="0"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- title</a:t>
            </a:r>
          </a:p>
          <a:p>
            <a:endParaRPr lang="en-US">
              <a:latin typeface="Trebuchet MS"/>
              <a:ea typeface="Trebuchet MS"/>
              <a:cs typeface="Trebuchet MS"/>
              <a:sym typeface="Trebuchet MS"/>
            </a:endParaRPr>
          </a:p>
          <a:p>
            <a:pPr lvl="0" rtl="0"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Exemplo:</a:t>
            </a:r>
          </a:p>
          <a:p>
            <a:pPr lvl="0" rtl="0">
              <a:buNone/>
            </a:pPr>
            <a:r>
              <a:rPr lang="en-US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&lt;?php  the_post_thumbnail('thumbnail', array('class' =&gt; 'muitoestilo'));  ?&gt;</a:t>
            </a:r>
          </a:p>
          <a:p>
            <a:endParaRPr lang="en-US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add_image_size()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69125" y="1828800"/>
            <a:ext cx="96266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Adiciona valores padrões as imagens quando carregadas no painel de mídia. 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add_image_size('thumb-home',300,398,true);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add_image_size('thumb-single', 298, 225, true);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add_image_size('thumb-noticias',125,182,true);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06700" y="1367074"/>
            <a:ext cx="9622800" cy="5757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&lt;?</a:t>
            </a:r>
            <a:b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if ( function_exists( 'add_theme_support' ) ) {</a:t>
            </a:r>
            <a:b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add_theme_support( 'post-thumbnails' );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     set_post_thumbnail_size( 150, 150 );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default Post Thumbnail dimensions   </a:t>
            </a:r>
            <a:b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b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if ( function_exists( 'add_image_size' ) ) { </a:t>
            </a:r>
            <a:b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add_image_size( 'category-thumb', 300, 9999 );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//300 pixels de largura e altura ilimitada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add_image_size( 'homepage-thumb', 100, 180, true );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220 x 180 com crop</a:t>
            </a:r>
            <a:b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b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?&gt;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Vamos criar uma p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ágina index.php, 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que carrega apenas thumbnail e título nos posts</a:t>
            </a: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43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Mostrando o thumbnail apenas no primeiro post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500" cy="548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          &lt;?php while (have_posts()) : the_post(); $loopcounter++; ?&gt;</a:t>
            </a:r>
            <a:br>
              <a:rPr lang="en-US" sz="24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 			&lt;div &lt;?php post_class() ?&gt;&gt;</a:t>
            </a:r>
            <a:br>
              <a:rPr lang="en-US" sz="24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            	&lt;h2&gt;&lt;a href="&lt;?php the_permalink() ?&gt;"&gt;</a:t>
            </a:r>
            <a:br>
              <a:rPr lang="en-US" sz="24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						&lt;?php the_title(); ?&gt;</a:t>
            </a:r>
            <a:br>
              <a:rPr lang="en-US" sz="24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                 	&lt;/a&gt;</a:t>
            </a:r>
            <a:br>
              <a:rPr lang="en-US" sz="24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             	&lt;/h2&gt;</a:t>
            </a:r>
            <a:br>
              <a:rPr lang="en-US" sz="24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                 </a:t>
            </a:r>
            <a:br>
              <a:rPr lang="en-US" sz="24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  			&lt;?php if ($loopcounter &lt;= 1) { the_post_thumbnail(); } ?&gt;</a:t>
            </a:r>
            <a:br>
              <a:rPr lang="en-US" sz="24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 		    </a:t>
            </a:r>
            <a:br>
              <a:rPr lang="en-US" sz="24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        	&lt;small&gt;&lt;?php the_time('d.m.Y - H:i');?&gt;&lt;/small&gt;</a:t>
            </a:r>
            <a:br>
              <a:rPr lang="en-US" sz="24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                	&lt;?php the_content() ; ?&gt;</a:t>
            </a:r>
            <a:br>
              <a:rPr lang="en-US" sz="24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				&lt;/div&gt;    </a:t>
            </a:r>
            <a:br>
              <a:rPr lang="en-US" sz="24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			&lt;?php endwhile; ?&gt;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Single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Single.php é o arquivo responsável pela amostragem isolada do post.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 formato padrão do wordpress, a url da single é representado da seguinte forma http://minhaurl.com/?p=1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variável "p" representa o código do post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estrutura de leitura da single é da mesma forma que a index.php com uma única diferença ele carrega apenas um post, esse filtro é feito pelo próprio wordpress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   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Agora vamos criar nossa página single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Conditional tags is_single()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is_single( '17' )</a:t>
            </a:r>
          </a:p>
          <a:p>
            <a:pPr lvl="0" rtl="0">
              <a:lnSpc>
                <a:spcPct val="100000"/>
              </a:lnSpc>
              <a:buNone/>
            </a:pPr>
            <a:r>
              <a:rPr lang="en-US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//</a:t>
            </a:r>
            <a:r>
              <a:rPr lang="en-US" sz="2666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Verifica se é o post  de código 17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is_single( 'Curso Wordpress' )</a:t>
            </a:r>
          </a:p>
          <a:p>
            <a:pPr lvl="0" rtl="0">
              <a:lnSpc>
                <a:spcPct val="100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//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Verifica se é o post com o título 'Curso Wordpress'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is_single( 'curso-wordpress' )</a:t>
            </a:r>
          </a:p>
          <a:p>
            <a:pPr rtl="0">
              <a:lnSpc>
                <a:spcPct val="100000"/>
              </a:lnSpc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//</a:t>
            </a: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Verifica se é o post com o slug 'curso-wordpress'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Fazer um tratamento para um post com id específico. Mudando a imagem do header.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functions.php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latin typeface="Trebuchet MS"/>
                <a:ea typeface="Trebuchet MS"/>
                <a:cs typeface="Trebuchet MS"/>
                <a:sym typeface="Trebuchet MS"/>
              </a:rPr>
              <a:t>Arquivo responsável por definir funções extras dentro da estrutura do tema.</a:t>
            </a:r>
          </a:p>
          <a:p>
            <a:endParaRPr lang="en-US" sz="2666"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latin typeface="Trebuchet MS"/>
                <a:ea typeface="Trebuchet MS"/>
                <a:cs typeface="Trebuchet MS"/>
                <a:sym typeface="Trebuchet MS"/>
              </a:rPr>
              <a:t>Também podemos definir valores padrões dentro do function.php</a:t>
            </a:r>
          </a:p>
          <a:p>
            <a:endParaRPr lang="en-US" sz="2666"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latin typeface="Trebuchet MS"/>
                <a:ea typeface="Trebuchet MS"/>
                <a:cs typeface="Trebuchet MS"/>
                <a:sym typeface="Trebuchet MS"/>
              </a:rPr>
              <a:t>Exemplo definir valores padrões para tamanho de imagens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Thumbnails(Imagens Destacada)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0800" y="1827225"/>
            <a:ext cx="9633974" cy="55579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Thumbnails ou imagem destacada, recurso criado para relacionar uma imagem ao post. 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Disponível a parti das versão 2.9, em versões anteriores era necessário incluir o código ao arquivo functions.php para habilitar este recurso.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if ( function_exists( 'add_theme_support' ) ) { </a:t>
            </a:r>
            <a:br>
              <a:rPr lang="en-US" sz="26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    add_theme_support( 'post-thumbnails' ); </a:t>
            </a:r>
            <a:br>
              <a:rPr lang="en-US" sz="26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} </a:t>
            </a:r>
          </a:p>
          <a:p>
            <a:endParaRPr lang="en-US" sz="2666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2666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en-US" sz="2666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Incluindo Thumbnail ao post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 painel de imagem destacada fica no canto inferior direito.</a:t>
            </a:r>
          </a:p>
        </p:txBody>
      </p:sp>
      <p:sp>
        <p:nvSpPr>
          <p:cNvPr id="63" name="Shape 63"/>
          <p:cNvSpPr/>
          <p:nvPr/>
        </p:nvSpPr>
        <p:spPr>
          <a:xfrm>
            <a:off x="406400" y="2743200"/>
            <a:ext cx="9144000" cy="31311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4266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Carregando o thumbnail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266700" y="1721625"/>
            <a:ext cx="9626699" cy="5562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: 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&lt;?php 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           if ( has_post_thumbnail() ) { 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                            the_post_thumbnail();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              } </a:t>
            </a:r>
            <a:b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  ?&gt;</a:t>
            </a:r>
          </a:p>
          <a:p>
            <a:endParaRPr lang="en-US" sz="2666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has_post_thumbnail() : verifica se o post tem thumbnail</a:t>
            </a:r>
          </a:p>
          <a:p>
            <a:pPr rtl="0">
              <a:lnSpc>
                <a:spcPct val="100000"/>
              </a:lnSpc>
              <a:buNone/>
            </a:pPr>
            <a:r>
              <a:rPr lang="en-US" sz="266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the_post_thumbnail() : resgata o thumbnail do post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Macintosh PowerPoint</Application>
  <PresentationFormat>Custom</PresentationFormat>
  <Paragraphs>74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/>
      <vt:lpstr>Aula 3 Wordpress avançado </vt:lpstr>
      <vt:lpstr>Single</vt:lpstr>
      <vt:lpstr>Exercício   </vt:lpstr>
      <vt:lpstr>Conditional tags is_single()</vt:lpstr>
      <vt:lpstr>Exercício</vt:lpstr>
      <vt:lpstr>functions.php</vt:lpstr>
      <vt:lpstr>Thumbnails(Imagens Destacada)</vt:lpstr>
      <vt:lpstr>Incluindo Thumbnail ao post</vt:lpstr>
      <vt:lpstr>Carregando o thumbnail</vt:lpstr>
      <vt:lpstr>Exercício</vt:lpstr>
      <vt:lpstr>Definindo o tamanho do thumbnail</vt:lpstr>
      <vt:lpstr>Atributos utilizados no the_post_thumbnail()</vt:lpstr>
      <vt:lpstr>add_image_size()</vt:lpstr>
      <vt:lpstr>Exemplo</vt:lpstr>
      <vt:lpstr>Exercício</vt:lpstr>
      <vt:lpstr>Mostrando o thumbnail apenas no primeiro post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3 Wordpress avançado </dc:title>
  <cp:lastModifiedBy>Roberto Vogel Junior</cp:lastModifiedBy>
  <cp:revision>1</cp:revision>
  <cp:lastPrinted>2013-08-23T14:49:38Z</cp:lastPrinted>
  <dcterms:modified xsi:type="dcterms:W3CDTF">2013-08-23T14:53:59Z</dcterms:modified>
</cp:coreProperties>
</file>