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824" y="-112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4688" y="0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A3AA8-7D5C-124B-ABC0-50424D02AC3E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413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4688" y="7237413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8F27-266C-A44A-B3D6-708D473E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2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257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864300" y="2418275"/>
            <a:ext cx="8507575" cy="160724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Aula 7 wordpress avançado</a:t>
            </a:r>
          </a:p>
        </p:txBody>
      </p:sp>
      <p:sp>
        <p:nvSpPr>
          <p:cNvPr id="4" name="Shape 20"/>
          <p:cNvSpPr txBox="1">
            <a:spLocks/>
          </p:cNvSpPr>
          <p:nvPr/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z="3200" smtClean="0"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</a:p>
          <a:p>
            <a:pPr algn="ctr"/>
            <a:r>
              <a:rPr lang="en-US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025" y="304275"/>
            <a:ext cx="9615449" cy="9890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9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wp_nav_menu : passo-a-passo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Revisando: </a:t>
            </a:r>
          </a:p>
          <a:p>
            <a:endParaRPr lang="en-US" sz="3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 no functions.php com register_nav_menu.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Linka o menu no painel de aparências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Trebuchet MS"/>
              <a:buAutoNum type="arabicPeriod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Chama o menu no tema com wp_nav_menu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Registrar dois menus "menu-header" e "menu-footer" no arquivo functions.php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2.Adicionar o "menu-header" no header.php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3.Adicionar o "menu-footer" no footer.php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Paginação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860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 padrão o worpdress exibe 10 posts por loop.</a:t>
            </a:r>
          </a:p>
          <a:p>
            <a:pPr marL="381000" marR="0" lvl="0" indent="-228600" algn="l">
              <a:lnSpc>
                <a:spcPct val="107916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criar uma paginação utilizamos duas funções :</a:t>
            </a:r>
          </a:p>
          <a:p>
            <a:pPr marL="762000" marR="0" lvl="1" indent="-228600" algn="l">
              <a:lnSpc>
                <a:spcPct val="108173"/>
              </a:lnSpc>
              <a:spcBef>
                <a:spcPts val="52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next_posts_link(’texto do link')</a:t>
            </a: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cria um link para próxima página</a:t>
            </a:r>
          </a:p>
          <a:p>
            <a:pPr marL="762000" marR="0" lvl="1" indent="-228600" algn="l">
              <a:lnSpc>
                <a:spcPct val="108173"/>
              </a:lnSpc>
              <a:spcBef>
                <a:spcPts val="52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8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previous_posts_link(’texto do link’)</a:t>
            </a: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criar um link para a página anterior</a:t>
            </a:r>
          </a:p>
          <a:p>
            <a:endParaRPr lang="en-US"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62000" marR="0" lvl="1" indent="-228600" algn="l">
              <a:lnSpc>
                <a:spcPct val="108173"/>
              </a:lnSpc>
              <a:spcBef>
                <a:spcPts val="52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2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estrutura de paginação o wordpress gerencia automaticamente criando links só quando necessário </a:t>
            </a:r>
          </a:p>
          <a:p>
            <a:endParaRPr lang="en-US"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 da paginação 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1300" algn="l" rtl="0">
              <a:lnSpc>
                <a:spcPct val="1078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uso da paginação tem que ser feito após a função have_posts() ou depois do query_post()</a:t>
            </a:r>
          </a:p>
          <a:p>
            <a:pPr marL="381000" marR="0" lvl="0" indent="-241300" algn="l" rtl="0">
              <a:lnSpc>
                <a:spcPct val="107870"/>
              </a:lnSpc>
              <a:spcBef>
                <a:spcPts val="542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:</a:t>
            </a:r>
          </a:p>
          <a:p>
            <a:pPr marL="0" marR="0" lvl="0" indent="0" algn="l" rtl="0">
              <a:lnSpc>
                <a:spcPct val="107870"/>
              </a:lnSpc>
              <a:spcBef>
                <a:spcPts val="542"/>
              </a:spcBef>
              <a:spcAft>
                <a:spcPts val="0"/>
              </a:spcAft>
              <a:buNone/>
            </a:pPr>
            <a:r>
              <a:rPr lang="en-US" sz="3375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class="navigation"&gt;</a:t>
            </a:r>
          </a:p>
          <a:p>
            <a:pPr marL="0" marR="0" lvl="0" indent="0" algn="l" rtl="0">
              <a:lnSpc>
                <a:spcPct val="107870"/>
              </a:lnSpc>
              <a:spcBef>
                <a:spcPts val="542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class="alignleft"&gt;&lt;?php next_posts_link('&amp;laquo; Posts anteriores') ?&gt;&lt;/div&gt;</a:t>
            </a:r>
          </a:p>
          <a:p>
            <a:pPr marL="0" marR="0" lvl="0" indent="0" algn="l" rtl="0">
              <a:lnSpc>
                <a:spcPct val="107870"/>
              </a:lnSpc>
              <a:spcBef>
                <a:spcPts val="542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class="alignright"&gt;&lt;?php previous_posts_link('Posts recentes &amp;raquo;') ?&gt;&lt;/div&gt;</a:t>
            </a:r>
          </a:p>
          <a:p>
            <a:pPr marL="0" marR="0" indent="0" algn="l" rtl="0">
              <a:lnSpc>
                <a:spcPct val="107870"/>
              </a:lnSpc>
              <a:spcBef>
                <a:spcPts val="542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WP_Query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wordpress de acordo com a url que é passada, podemos acessar um tipo de informação. Como por exemplo a url da página de categoria, mas onde essas informações ficam gravadas?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 $wp_query é um objeto que contém as informações sobre a requisição atual. E o wordpress fornecem funções que fazem acesso sobre esse objeto como, por exempl: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have_posts()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the_post()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get_query_var() 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get_query_var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6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função faz acesso as informações da query do loop.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 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 $page = (get_query_var('page')) ? get_query_var('page') : 1;  ?&gt; &lt;h1&gt;Você está na página : &lt;?php echo $page; ?&gt;&lt;/h1&gt;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Paginação + query_post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query_posts</a:t>
            </a:r>
            <a:r>
              <a:rPr lang="en-US" sz="2133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US" sz="2133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'cat'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CC66C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133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'paged'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get_query_var</a:t>
            </a:r>
            <a:r>
              <a:rPr lang="en-US" sz="2133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33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'paged'</a:t>
            </a:r>
            <a:r>
              <a:rPr lang="en-US" sz="2133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133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Listando todos os posts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query_posts( array ( 'posts_per_page' =&gt; -1 ) 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Custom</PresentationFormat>
  <Paragraphs>47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/>
      <vt:lpstr>Aula 7 wordpress avançado</vt:lpstr>
      <vt:lpstr>wp_nav_menu : passo-a-passo</vt:lpstr>
      <vt:lpstr>Exercício</vt:lpstr>
      <vt:lpstr>Paginação</vt:lpstr>
      <vt:lpstr>Aplicação da paginação </vt:lpstr>
      <vt:lpstr>WP_Query</vt:lpstr>
      <vt:lpstr>get_query_var</vt:lpstr>
      <vt:lpstr>Paginação + query_post</vt:lpstr>
      <vt:lpstr>Listando todos os posts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7 wordpress avançado</dc:title>
  <cp:lastModifiedBy>Roberto Vogel Junior</cp:lastModifiedBy>
  <cp:revision>1</cp:revision>
  <cp:lastPrinted>2013-08-23T14:51:33Z</cp:lastPrinted>
  <dcterms:modified xsi:type="dcterms:W3CDTF">2013-08-23T14:53:44Z</dcterms:modified>
</cp:coreProperties>
</file>